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9" r:id="rId7"/>
    <p:sldId id="264" r:id="rId8"/>
    <p:sldId id="263" r:id="rId9"/>
    <p:sldId id="270" r:id="rId10"/>
    <p:sldId id="266" r:id="rId11"/>
    <p:sldId id="271" r:id="rId12"/>
    <p:sldId id="272" r:id="rId13"/>
    <p:sldId id="274" r:id="rId14"/>
    <p:sldId id="275" r:id="rId15"/>
    <p:sldId id="276" r:id="rId16"/>
    <p:sldId id="277" r:id="rId17"/>
    <p:sldId id="279" r:id="rId18"/>
    <p:sldId id="278" r:id="rId19"/>
    <p:sldId id="268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0000"/>
    <a:srgbClr val="FF9900"/>
    <a:srgbClr val="EEB500"/>
    <a:srgbClr val="CC0099"/>
    <a:srgbClr val="FFFFFF"/>
    <a:srgbClr val="009900"/>
    <a:srgbClr val="5AC0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5" autoAdjust="0"/>
    <p:restoredTop sz="94660"/>
  </p:normalViewPr>
  <p:slideViewPr>
    <p:cSldViewPr snapToGrid="0">
      <p:cViewPr>
        <p:scale>
          <a:sx n="50" d="100"/>
          <a:sy n="50" d="100"/>
        </p:scale>
        <p:origin x="1500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E58E7-CC4B-47B0-881E-438E93A9821A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72AE32F-FC5D-464E-8714-5176596EA49F}">
      <dgm:prSet/>
      <dgm:spPr/>
      <dgm:t>
        <a:bodyPr/>
        <a:lstStyle/>
        <a:p>
          <a:r>
            <a:rPr lang="en-US"/>
            <a:t>What is cancer?</a:t>
          </a:r>
        </a:p>
      </dgm:t>
    </dgm:pt>
    <dgm:pt modelId="{1EE8C916-C027-4A18-8D77-F30287196E4D}" type="parTrans" cxnId="{0053DDA2-8931-48D6-A2F5-AAFF2636EEA6}">
      <dgm:prSet/>
      <dgm:spPr/>
      <dgm:t>
        <a:bodyPr/>
        <a:lstStyle/>
        <a:p>
          <a:endParaRPr lang="en-US"/>
        </a:p>
      </dgm:t>
    </dgm:pt>
    <dgm:pt modelId="{470C72E7-5CA0-4A5B-A178-363A75CB6052}" type="sibTrans" cxnId="{0053DDA2-8931-48D6-A2F5-AAFF2636EEA6}">
      <dgm:prSet/>
      <dgm:spPr/>
      <dgm:t>
        <a:bodyPr/>
        <a:lstStyle/>
        <a:p>
          <a:endParaRPr lang="en-US"/>
        </a:p>
      </dgm:t>
    </dgm:pt>
    <dgm:pt modelId="{E50F4052-6867-4ABE-A172-B26CEE7F3A59}">
      <dgm:prSet/>
      <dgm:spPr/>
      <dgm:t>
        <a:bodyPr/>
        <a:lstStyle/>
        <a:p>
          <a:r>
            <a:rPr lang="en-US"/>
            <a:t>Why do we get cancer?</a:t>
          </a:r>
        </a:p>
      </dgm:t>
    </dgm:pt>
    <dgm:pt modelId="{CD233D84-D79C-4093-B7D1-9D0C34965F2E}" type="parTrans" cxnId="{30FB294C-69EB-43D4-8A38-D64C75DB2C56}">
      <dgm:prSet/>
      <dgm:spPr/>
      <dgm:t>
        <a:bodyPr/>
        <a:lstStyle/>
        <a:p>
          <a:endParaRPr lang="en-US"/>
        </a:p>
      </dgm:t>
    </dgm:pt>
    <dgm:pt modelId="{C865A9C6-1E4A-4414-A0AA-D7945DA0FBCE}" type="sibTrans" cxnId="{30FB294C-69EB-43D4-8A38-D64C75DB2C56}">
      <dgm:prSet/>
      <dgm:spPr/>
      <dgm:t>
        <a:bodyPr/>
        <a:lstStyle/>
        <a:p>
          <a:endParaRPr lang="en-US"/>
        </a:p>
      </dgm:t>
    </dgm:pt>
    <dgm:pt modelId="{5B053CA0-EE6A-478A-BA4D-3CFF19ADF9DE}">
      <dgm:prSet/>
      <dgm:spPr/>
      <dgm:t>
        <a:bodyPr/>
        <a:lstStyle/>
        <a:p>
          <a:r>
            <a:rPr lang="en-US"/>
            <a:t>Why holistic?</a:t>
          </a:r>
        </a:p>
      </dgm:t>
    </dgm:pt>
    <dgm:pt modelId="{93C3C21B-A737-4546-A3A2-54EEC15EB485}" type="parTrans" cxnId="{9A861D68-8C62-4C46-96B1-8A7468B9DF2E}">
      <dgm:prSet/>
      <dgm:spPr/>
      <dgm:t>
        <a:bodyPr/>
        <a:lstStyle/>
        <a:p>
          <a:endParaRPr lang="en-US"/>
        </a:p>
      </dgm:t>
    </dgm:pt>
    <dgm:pt modelId="{883A9AE0-30B2-4B24-92F0-54D69EA9F5B6}" type="sibTrans" cxnId="{9A861D68-8C62-4C46-96B1-8A7468B9DF2E}">
      <dgm:prSet/>
      <dgm:spPr/>
      <dgm:t>
        <a:bodyPr/>
        <a:lstStyle/>
        <a:p>
          <a:endParaRPr lang="en-US"/>
        </a:p>
      </dgm:t>
    </dgm:pt>
    <dgm:pt modelId="{F2182345-61A5-4E86-84BE-5ED74C3FE33D}">
      <dgm:prSet/>
      <dgm:spPr/>
      <dgm:t>
        <a:bodyPr/>
        <a:lstStyle/>
        <a:p>
          <a:r>
            <a:rPr lang="en-US"/>
            <a:t>Modern prevention/treatment</a:t>
          </a:r>
        </a:p>
      </dgm:t>
    </dgm:pt>
    <dgm:pt modelId="{730C9B23-4275-44F7-95B9-DF1AC7293A0A}" type="parTrans" cxnId="{42B0521F-FC2B-4643-9624-AB06DDDD541C}">
      <dgm:prSet/>
      <dgm:spPr/>
      <dgm:t>
        <a:bodyPr/>
        <a:lstStyle/>
        <a:p>
          <a:endParaRPr lang="en-US"/>
        </a:p>
      </dgm:t>
    </dgm:pt>
    <dgm:pt modelId="{54D2D5DE-BA32-404E-BFD7-74C669A3ADE1}" type="sibTrans" cxnId="{42B0521F-FC2B-4643-9624-AB06DDDD541C}">
      <dgm:prSet/>
      <dgm:spPr/>
      <dgm:t>
        <a:bodyPr/>
        <a:lstStyle/>
        <a:p>
          <a:endParaRPr lang="en-US"/>
        </a:p>
      </dgm:t>
    </dgm:pt>
    <dgm:pt modelId="{E0863CDE-EBD3-43C3-AE19-DAAE15A9762C}">
      <dgm:prSet/>
      <dgm:spPr/>
      <dgm:t>
        <a:bodyPr/>
        <a:lstStyle/>
        <a:p>
          <a:r>
            <a:rPr lang="en-US"/>
            <a:t>Root Cause analysis</a:t>
          </a:r>
        </a:p>
      </dgm:t>
    </dgm:pt>
    <dgm:pt modelId="{6F3734BA-DD64-4F53-A95D-B68BCB964EEE}" type="parTrans" cxnId="{A68AF664-E150-49A2-A3B0-6BD9F7F48776}">
      <dgm:prSet/>
      <dgm:spPr/>
      <dgm:t>
        <a:bodyPr/>
        <a:lstStyle/>
        <a:p>
          <a:endParaRPr lang="en-US"/>
        </a:p>
      </dgm:t>
    </dgm:pt>
    <dgm:pt modelId="{9DB73415-DC95-4262-8B62-93D9BB06F100}" type="sibTrans" cxnId="{A68AF664-E150-49A2-A3B0-6BD9F7F48776}">
      <dgm:prSet/>
      <dgm:spPr/>
      <dgm:t>
        <a:bodyPr/>
        <a:lstStyle/>
        <a:p>
          <a:endParaRPr lang="en-US"/>
        </a:p>
      </dgm:t>
    </dgm:pt>
    <dgm:pt modelId="{D8CABF48-B77A-4ACC-A710-EED354E8B0C8}">
      <dgm:prSet/>
      <dgm:spPr/>
      <dgm:t>
        <a:bodyPr/>
        <a:lstStyle/>
        <a:p>
          <a:r>
            <a:rPr lang="en-US"/>
            <a:t>First things first, the mental health side of it</a:t>
          </a:r>
        </a:p>
      </dgm:t>
    </dgm:pt>
    <dgm:pt modelId="{D230077D-83B7-447E-AFD0-44C85972A8C2}" type="parTrans" cxnId="{ED5C3D53-3C15-437B-8E69-C126BF680E03}">
      <dgm:prSet/>
      <dgm:spPr/>
      <dgm:t>
        <a:bodyPr/>
        <a:lstStyle/>
        <a:p>
          <a:endParaRPr lang="en-US"/>
        </a:p>
      </dgm:t>
    </dgm:pt>
    <dgm:pt modelId="{105CEB60-3211-4664-87AF-A1221B6DF081}" type="sibTrans" cxnId="{ED5C3D53-3C15-437B-8E69-C126BF680E03}">
      <dgm:prSet/>
      <dgm:spPr/>
      <dgm:t>
        <a:bodyPr/>
        <a:lstStyle/>
        <a:p>
          <a:endParaRPr lang="en-US"/>
        </a:p>
      </dgm:t>
    </dgm:pt>
    <dgm:pt modelId="{CFC94580-9DC0-45EF-B772-B716D5D2D30A}">
      <dgm:prSet/>
      <dgm:spPr/>
      <dgm:t>
        <a:bodyPr/>
        <a:lstStyle/>
        <a:p>
          <a:r>
            <a:rPr lang="en-US"/>
            <a:t>Detoxification-metals, molds, microbes</a:t>
          </a:r>
        </a:p>
      </dgm:t>
    </dgm:pt>
    <dgm:pt modelId="{25C23B7F-1F2B-47D3-BBA9-204092C9387E}" type="parTrans" cxnId="{0EB3CEA0-9EC6-4A33-8263-F0BD406F4CD2}">
      <dgm:prSet/>
      <dgm:spPr/>
      <dgm:t>
        <a:bodyPr/>
        <a:lstStyle/>
        <a:p>
          <a:endParaRPr lang="en-US"/>
        </a:p>
      </dgm:t>
    </dgm:pt>
    <dgm:pt modelId="{0921E57C-A511-4656-B4C5-4C59FFA20570}" type="sibTrans" cxnId="{0EB3CEA0-9EC6-4A33-8263-F0BD406F4CD2}">
      <dgm:prSet/>
      <dgm:spPr/>
      <dgm:t>
        <a:bodyPr/>
        <a:lstStyle/>
        <a:p>
          <a:endParaRPr lang="en-US"/>
        </a:p>
      </dgm:t>
    </dgm:pt>
    <dgm:pt modelId="{A6062FE0-DFD8-49A7-8A75-B93947D5AF15}">
      <dgm:prSet/>
      <dgm:spPr/>
      <dgm:t>
        <a:bodyPr/>
        <a:lstStyle/>
        <a:p>
          <a:r>
            <a:rPr lang="en-US"/>
            <a:t>IV treatments</a:t>
          </a:r>
        </a:p>
      </dgm:t>
    </dgm:pt>
    <dgm:pt modelId="{9C41C5A4-1320-4C17-9DA6-BFC2FFBE2CC5}" type="parTrans" cxnId="{54C4F896-13FF-469C-B3D0-0C031E137E34}">
      <dgm:prSet/>
      <dgm:spPr/>
      <dgm:t>
        <a:bodyPr/>
        <a:lstStyle/>
        <a:p>
          <a:endParaRPr lang="en-US"/>
        </a:p>
      </dgm:t>
    </dgm:pt>
    <dgm:pt modelId="{BE174177-F6DA-4605-AB5C-0F3DF8C85261}" type="sibTrans" cxnId="{54C4F896-13FF-469C-B3D0-0C031E137E34}">
      <dgm:prSet/>
      <dgm:spPr/>
      <dgm:t>
        <a:bodyPr/>
        <a:lstStyle/>
        <a:p>
          <a:endParaRPr lang="en-US"/>
        </a:p>
      </dgm:t>
    </dgm:pt>
    <dgm:pt modelId="{C0613556-5A8D-47D7-959D-06DA8CEE8C8D}">
      <dgm:prSet/>
      <dgm:spPr/>
      <dgm:t>
        <a:bodyPr/>
        <a:lstStyle/>
        <a:p>
          <a:r>
            <a:rPr lang="en-US"/>
            <a:t>Adjunct therapies</a:t>
          </a:r>
        </a:p>
      </dgm:t>
    </dgm:pt>
    <dgm:pt modelId="{10B456C4-A242-46DA-8BFA-B2B2ECFED140}" type="parTrans" cxnId="{4DE4A964-A912-41D1-ACAC-B6A0E4D8B194}">
      <dgm:prSet/>
      <dgm:spPr/>
      <dgm:t>
        <a:bodyPr/>
        <a:lstStyle/>
        <a:p>
          <a:endParaRPr lang="en-US"/>
        </a:p>
      </dgm:t>
    </dgm:pt>
    <dgm:pt modelId="{6FB3A648-4784-44F1-AE15-C7FB8465D3B5}" type="sibTrans" cxnId="{4DE4A964-A912-41D1-ACAC-B6A0E4D8B194}">
      <dgm:prSet/>
      <dgm:spPr/>
      <dgm:t>
        <a:bodyPr/>
        <a:lstStyle/>
        <a:p>
          <a:endParaRPr lang="en-US"/>
        </a:p>
      </dgm:t>
    </dgm:pt>
    <dgm:pt modelId="{AD75D4CF-B95E-4E8F-A952-1A9B64EBF511}">
      <dgm:prSet/>
      <dgm:spPr/>
      <dgm:t>
        <a:bodyPr/>
        <a:lstStyle/>
        <a:p>
          <a:r>
            <a:rPr lang="en-US"/>
            <a:t>Food/nutrition</a:t>
          </a:r>
        </a:p>
      </dgm:t>
    </dgm:pt>
    <dgm:pt modelId="{4CEC0180-E530-4067-8C01-04AD4BDB8A53}" type="parTrans" cxnId="{68539FEE-78EE-45BB-B5E6-5AE320A7D24A}">
      <dgm:prSet/>
      <dgm:spPr/>
      <dgm:t>
        <a:bodyPr/>
        <a:lstStyle/>
        <a:p>
          <a:endParaRPr lang="en-US"/>
        </a:p>
      </dgm:t>
    </dgm:pt>
    <dgm:pt modelId="{7D1544F2-35E9-4D0A-94CE-780648591E44}" type="sibTrans" cxnId="{68539FEE-78EE-45BB-B5E6-5AE320A7D24A}">
      <dgm:prSet/>
      <dgm:spPr/>
      <dgm:t>
        <a:bodyPr/>
        <a:lstStyle/>
        <a:p>
          <a:endParaRPr lang="en-US"/>
        </a:p>
      </dgm:t>
    </dgm:pt>
    <dgm:pt modelId="{7F8D4DFB-79E4-4264-AD6B-56F777886B44}">
      <dgm:prSet/>
      <dgm:spPr/>
      <dgm:t>
        <a:bodyPr/>
        <a:lstStyle/>
        <a:p>
          <a:r>
            <a:rPr lang="en-US"/>
            <a:t>Fitness/fun</a:t>
          </a:r>
        </a:p>
      </dgm:t>
    </dgm:pt>
    <dgm:pt modelId="{F756BF2F-69AF-4440-BBBD-1488E21DA963}" type="parTrans" cxnId="{C7889D56-85B7-4534-803C-02BBC32549C4}">
      <dgm:prSet/>
      <dgm:spPr/>
      <dgm:t>
        <a:bodyPr/>
        <a:lstStyle/>
        <a:p>
          <a:endParaRPr lang="en-US"/>
        </a:p>
      </dgm:t>
    </dgm:pt>
    <dgm:pt modelId="{FA03AE5E-38B9-41D1-9371-C2DF56BB101D}" type="sibTrans" cxnId="{C7889D56-85B7-4534-803C-02BBC32549C4}">
      <dgm:prSet/>
      <dgm:spPr/>
      <dgm:t>
        <a:bodyPr/>
        <a:lstStyle/>
        <a:p>
          <a:endParaRPr lang="en-US"/>
        </a:p>
      </dgm:t>
    </dgm:pt>
    <dgm:pt modelId="{88B23F01-CF54-4806-86E3-B9DC1F7BF053}" type="pres">
      <dgm:prSet presAssocID="{15FE58E7-CC4B-47B0-881E-438E93A9821A}" presName="diagram" presStyleCnt="0">
        <dgm:presLayoutVars>
          <dgm:dir/>
          <dgm:resizeHandles val="exact"/>
        </dgm:presLayoutVars>
      </dgm:prSet>
      <dgm:spPr/>
    </dgm:pt>
    <dgm:pt modelId="{CCC49DBC-75ED-4445-9908-CAE9FF7D4D1A}" type="pres">
      <dgm:prSet presAssocID="{C72AE32F-FC5D-464E-8714-5176596EA49F}" presName="node" presStyleLbl="node1" presStyleIdx="0" presStyleCnt="9">
        <dgm:presLayoutVars>
          <dgm:bulletEnabled val="1"/>
        </dgm:presLayoutVars>
      </dgm:prSet>
      <dgm:spPr/>
    </dgm:pt>
    <dgm:pt modelId="{D1925189-6850-48B4-B354-B6AEC42D90B0}" type="pres">
      <dgm:prSet presAssocID="{470C72E7-5CA0-4A5B-A178-363A75CB6052}" presName="sibTrans" presStyleCnt="0"/>
      <dgm:spPr/>
    </dgm:pt>
    <dgm:pt modelId="{86B357E2-A65C-44F1-864A-1C3AAFE649E7}" type="pres">
      <dgm:prSet presAssocID="{E50F4052-6867-4ABE-A172-B26CEE7F3A59}" presName="node" presStyleLbl="node1" presStyleIdx="1" presStyleCnt="9">
        <dgm:presLayoutVars>
          <dgm:bulletEnabled val="1"/>
        </dgm:presLayoutVars>
      </dgm:prSet>
      <dgm:spPr/>
    </dgm:pt>
    <dgm:pt modelId="{B0533598-19B4-419C-B4AA-279DAD4ADF65}" type="pres">
      <dgm:prSet presAssocID="{C865A9C6-1E4A-4414-A0AA-D7945DA0FBCE}" presName="sibTrans" presStyleCnt="0"/>
      <dgm:spPr/>
    </dgm:pt>
    <dgm:pt modelId="{74E93E23-6432-4368-89DA-3C15D70E3F76}" type="pres">
      <dgm:prSet presAssocID="{5B053CA0-EE6A-478A-BA4D-3CFF19ADF9DE}" presName="node" presStyleLbl="node1" presStyleIdx="2" presStyleCnt="9">
        <dgm:presLayoutVars>
          <dgm:bulletEnabled val="1"/>
        </dgm:presLayoutVars>
      </dgm:prSet>
      <dgm:spPr/>
    </dgm:pt>
    <dgm:pt modelId="{7D462FAF-90BE-4C0B-9DBD-39C1D791FC58}" type="pres">
      <dgm:prSet presAssocID="{883A9AE0-30B2-4B24-92F0-54D69EA9F5B6}" presName="sibTrans" presStyleCnt="0"/>
      <dgm:spPr/>
    </dgm:pt>
    <dgm:pt modelId="{69661909-FBD8-4E3A-ADE9-F05A6445529B}" type="pres">
      <dgm:prSet presAssocID="{F2182345-61A5-4E86-84BE-5ED74C3FE33D}" presName="node" presStyleLbl="node1" presStyleIdx="3" presStyleCnt="9">
        <dgm:presLayoutVars>
          <dgm:bulletEnabled val="1"/>
        </dgm:presLayoutVars>
      </dgm:prSet>
      <dgm:spPr/>
    </dgm:pt>
    <dgm:pt modelId="{E5571212-DDCF-4C88-BA7D-E215D86E647E}" type="pres">
      <dgm:prSet presAssocID="{54D2D5DE-BA32-404E-BFD7-74C669A3ADE1}" presName="sibTrans" presStyleCnt="0"/>
      <dgm:spPr/>
    </dgm:pt>
    <dgm:pt modelId="{5AE6E9E1-BAC2-45D9-BDB4-70A3B2BAD5E1}" type="pres">
      <dgm:prSet presAssocID="{E0863CDE-EBD3-43C3-AE19-DAAE15A9762C}" presName="node" presStyleLbl="node1" presStyleIdx="4" presStyleCnt="9">
        <dgm:presLayoutVars>
          <dgm:bulletEnabled val="1"/>
        </dgm:presLayoutVars>
      </dgm:prSet>
      <dgm:spPr/>
    </dgm:pt>
    <dgm:pt modelId="{A05244E5-9A2A-49A7-90CF-25CAB5C1247A}" type="pres">
      <dgm:prSet presAssocID="{9DB73415-DC95-4262-8B62-93D9BB06F100}" presName="sibTrans" presStyleCnt="0"/>
      <dgm:spPr/>
    </dgm:pt>
    <dgm:pt modelId="{55264BF8-36E5-47A8-913A-835653C659F9}" type="pres">
      <dgm:prSet presAssocID="{A6062FE0-DFD8-49A7-8A75-B93947D5AF15}" presName="node" presStyleLbl="node1" presStyleIdx="5" presStyleCnt="9">
        <dgm:presLayoutVars>
          <dgm:bulletEnabled val="1"/>
        </dgm:presLayoutVars>
      </dgm:prSet>
      <dgm:spPr/>
    </dgm:pt>
    <dgm:pt modelId="{1D7FB667-E789-4727-926A-0028B93AED1C}" type="pres">
      <dgm:prSet presAssocID="{BE174177-F6DA-4605-AB5C-0F3DF8C85261}" presName="sibTrans" presStyleCnt="0"/>
      <dgm:spPr/>
    </dgm:pt>
    <dgm:pt modelId="{69F7FE6D-06A8-4561-97C6-5936001A09FD}" type="pres">
      <dgm:prSet presAssocID="{C0613556-5A8D-47D7-959D-06DA8CEE8C8D}" presName="node" presStyleLbl="node1" presStyleIdx="6" presStyleCnt="9">
        <dgm:presLayoutVars>
          <dgm:bulletEnabled val="1"/>
        </dgm:presLayoutVars>
      </dgm:prSet>
      <dgm:spPr/>
    </dgm:pt>
    <dgm:pt modelId="{116E941F-75FA-47B4-B9BB-D6652D725991}" type="pres">
      <dgm:prSet presAssocID="{6FB3A648-4784-44F1-AE15-C7FB8465D3B5}" presName="sibTrans" presStyleCnt="0"/>
      <dgm:spPr/>
    </dgm:pt>
    <dgm:pt modelId="{4500C536-9ABC-41CA-B5B0-9B51B2A56B91}" type="pres">
      <dgm:prSet presAssocID="{AD75D4CF-B95E-4E8F-A952-1A9B64EBF511}" presName="node" presStyleLbl="node1" presStyleIdx="7" presStyleCnt="9">
        <dgm:presLayoutVars>
          <dgm:bulletEnabled val="1"/>
        </dgm:presLayoutVars>
      </dgm:prSet>
      <dgm:spPr/>
    </dgm:pt>
    <dgm:pt modelId="{ACDC3D47-3CF7-439C-9D82-39F376FBD9E4}" type="pres">
      <dgm:prSet presAssocID="{7D1544F2-35E9-4D0A-94CE-780648591E44}" presName="sibTrans" presStyleCnt="0"/>
      <dgm:spPr/>
    </dgm:pt>
    <dgm:pt modelId="{AF0C387B-F8FF-48AB-A2C1-93C53A94B145}" type="pres">
      <dgm:prSet presAssocID="{7F8D4DFB-79E4-4264-AD6B-56F777886B44}" presName="node" presStyleLbl="node1" presStyleIdx="8" presStyleCnt="9">
        <dgm:presLayoutVars>
          <dgm:bulletEnabled val="1"/>
        </dgm:presLayoutVars>
      </dgm:prSet>
      <dgm:spPr/>
    </dgm:pt>
  </dgm:ptLst>
  <dgm:cxnLst>
    <dgm:cxn modelId="{CC9F7604-538F-4CAA-962C-F758AE8B2704}" type="presOf" srcId="{C72AE32F-FC5D-464E-8714-5176596EA49F}" destId="{CCC49DBC-75ED-4445-9908-CAE9FF7D4D1A}" srcOrd="0" destOrd="0" presId="urn:microsoft.com/office/officeart/2005/8/layout/default"/>
    <dgm:cxn modelId="{66753219-6669-4B8C-B1C4-C0F7D82288F9}" type="presOf" srcId="{F2182345-61A5-4E86-84BE-5ED74C3FE33D}" destId="{69661909-FBD8-4E3A-ADE9-F05A6445529B}" srcOrd="0" destOrd="0" presId="urn:microsoft.com/office/officeart/2005/8/layout/default"/>
    <dgm:cxn modelId="{42B0521F-FC2B-4643-9624-AB06DDDD541C}" srcId="{15FE58E7-CC4B-47B0-881E-438E93A9821A}" destId="{F2182345-61A5-4E86-84BE-5ED74C3FE33D}" srcOrd="3" destOrd="0" parTransId="{730C9B23-4275-44F7-95B9-DF1AC7293A0A}" sibTransId="{54D2D5DE-BA32-404E-BFD7-74C669A3ADE1}"/>
    <dgm:cxn modelId="{59F8BB29-780F-4F32-9BFC-C100AFCB072A}" type="presOf" srcId="{15FE58E7-CC4B-47B0-881E-438E93A9821A}" destId="{88B23F01-CF54-4806-86E3-B9DC1F7BF053}" srcOrd="0" destOrd="0" presId="urn:microsoft.com/office/officeart/2005/8/layout/default"/>
    <dgm:cxn modelId="{56998E3F-ABCD-40FD-B136-CCED38CA3356}" type="presOf" srcId="{A6062FE0-DFD8-49A7-8A75-B93947D5AF15}" destId="{55264BF8-36E5-47A8-913A-835653C659F9}" srcOrd="0" destOrd="0" presId="urn:microsoft.com/office/officeart/2005/8/layout/default"/>
    <dgm:cxn modelId="{9EA98C5D-4EB4-4114-B217-5EDEE8116E68}" type="presOf" srcId="{E0863CDE-EBD3-43C3-AE19-DAAE15A9762C}" destId="{5AE6E9E1-BAC2-45D9-BDB4-70A3B2BAD5E1}" srcOrd="0" destOrd="0" presId="urn:microsoft.com/office/officeart/2005/8/layout/default"/>
    <dgm:cxn modelId="{4DE4A964-A912-41D1-ACAC-B6A0E4D8B194}" srcId="{15FE58E7-CC4B-47B0-881E-438E93A9821A}" destId="{C0613556-5A8D-47D7-959D-06DA8CEE8C8D}" srcOrd="6" destOrd="0" parTransId="{10B456C4-A242-46DA-8BFA-B2B2ECFED140}" sibTransId="{6FB3A648-4784-44F1-AE15-C7FB8465D3B5}"/>
    <dgm:cxn modelId="{A68AF664-E150-49A2-A3B0-6BD9F7F48776}" srcId="{15FE58E7-CC4B-47B0-881E-438E93A9821A}" destId="{E0863CDE-EBD3-43C3-AE19-DAAE15A9762C}" srcOrd="4" destOrd="0" parTransId="{6F3734BA-DD64-4F53-A95D-B68BCB964EEE}" sibTransId="{9DB73415-DC95-4262-8B62-93D9BB06F100}"/>
    <dgm:cxn modelId="{9A861D68-8C62-4C46-96B1-8A7468B9DF2E}" srcId="{15FE58E7-CC4B-47B0-881E-438E93A9821A}" destId="{5B053CA0-EE6A-478A-BA4D-3CFF19ADF9DE}" srcOrd="2" destOrd="0" parTransId="{93C3C21B-A737-4546-A3A2-54EEC15EB485}" sibTransId="{883A9AE0-30B2-4B24-92F0-54D69EA9F5B6}"/>
    <dgm:cxn modelId="{7B0EF469-B1DB-45AA-A9C1-09424C9FEF23}" type="presOf" srcId="{AD75D4CF-B95E-4E8F-A952-1A9B64EBF511}" destId="{4500C536-9ABC-41CA-B5B0-9B51B2A56B91}" srcOrd="0" destOrd="0" presId="urn:microsoft.com/office/officeart/2005/8/layout/default"/>
    <dgm:cxn modelId="{30FB294C-69EB-43D4-8A38-D64C75DB2C56}" srcId="{15FE58E7-CC4B-47B0-881E-438E93A9821A}" destId="{E50F4052-6867-4ABE-A172-B26CEE7F3A59}" srcOrd="1" destOrd="0" parTransId="{CD233D84-D79C-4093-B7D1-9D0C34965F2E}" sibTransId="{C865A9C6-1E4A-4414-A0AA-D7945DA0FBCE}"/>
    <dgm:cxn modelId="{ED5C3D53-3C15-437B-8E69-C126BF680E03}" srcId="{E0863CDE-EBD3-43C3-AE19-DAAE15A9762C}" destId="{D8CABF48-B77A-4ACC-A710-EED354E8B0C8}" srcOrd="0" destOrd="0" parTransId="{D230077D-83B7-447E-AFD0-44C85972A8C2}" sibTransId="{105CEB60-3211-4664-87AF-A1221B6DF081}"/>
    <dgm:cxn modelId="{6AF4C654-81EF-4B5B-B338-B71E3CB9B548}" type="presOf" srcId="{7F8D4DFB-79E4-4264-AD6B-56F777886B44}" destId="{AF0C387B-F8FF-48AB-A2C1-93C53A94B145}" srcOrd="0" destOrd="0" presId="urn:microsoft.com/office/officeart/2005/8/layout/default"/>
    <dgm:cxn modelId="{C7889D56-85B7-4534-803C-02BBC32549C4}" srcId="{15FE58E7-CC4B-47B0-881E-438E93A9821A}" destId="{7F8D4DFB-79E4-4264-AD6B-56F777886B44}" srcOrd="8" destOrd="0" parTransId="{F756BF2F-69AF-4440-BBBD-1488E21DA963}" sibTransId="{FA03AE5E-38B9-41D1-9371-C2DF56BB101D}"/>
    <dgm:cxn modelId="{DF9EF477-FACA-49E7-BE07-9273CC151114}" type="presOf" srcId="{CFC94580-9DC0-45EF-B772-B716D5D2D30A}" destId="{5AE6E9E1-BAC2-45D9-BDB4-70A3B2BAD5E1}" srcOrd="0" destOrd="2" presId="urn:microsoft.com/office/officeart/2005/8/layout/default"/>
    <dgm:cxn modelId="{4A03C38A-48B2-48DE-8D59-0029B30CCACC}" type="presOf" srcId="{C0613556-5A8D-47D7-959D-06DA8CEE8C8D}" destId="{69F7FE6D-06A8-4561-97C6-5936001A09FD}" srcOrd="0" destOrd="0" presId="urn:microsoft.com/office/officeart/2005/8/layout/default"/>
    <dgm:cxn modelId="{54C4F896-13FF-469C-B3D0-0C031E137E34}" srcId="{15FE58E7-CC4B-47B0-881E-438E93A9821A}" destId="{A6062FE0-DFD8-49A7-8A75-B93947D5AF15}" srcOrd="5" destOrd="0" parTransId="{9C41C5A4-1320-4C17-9DA6-BFC2FFBE2CC5}" sibTransId="{BE174177-F6DA-4605-AB5C-0F3DF8C85261}"/>
    <dgm:cxn modelId="{0EB3CEA0-9EC6-4A33-8263-F0BD406F4CD2}" srcId="{E0863CDE-EBD3-43C3-AE19-DAAE15A9762C}" destId="{CFC94580-9DC0-45EF-B772-B716D5D2D30A}" srcOrd="1" destOrd="0" parTransId="{25C23B7F-1F2B-47D3-BBA9-204092C9387E}" sibTransId="{0921E57C-A511-4656-B4C5-4C59FFA20570}"/>
    <dgm:cxn modelId="{0053DDA2-8931-48D6-A2F5-AAFF2636EEA6}" srcId="{15FE58E7-CC4B-47B0-881E-438E93A9821A}" destId="{C72AE32F-FC5D-464E-8714-5176596EA49F}" srcOrd="0" destOrd="0" parTransId="{1EE8C916-C027-4A18-8D77-F30287196E4D}" sibTransId="{470C72E7-5CA0-4A5B-A178-363A75CB6052}"/>
    <dgm:cxn modelId="{4539CAD0-503B-430B-BDF6-F6432EC9D77E}" type="presOf" srcId="{D8CABF48-B77A-4ACC-A710-EED354E8B0C8}" destId="{5AE6E9E1-BAC2-45D9-BDB4-70A3B2BAD5E1}" srcOrd="0" destOrd="1" presId="urn:microsoft.com/office/officeart/2005/8/layout/default"/>
    <dgm:cxn modelId="{D105EAD1-81F3-4173-9FBC-7AADDBAC7775}" type="presOf" srcId="{E50F4052-6867-4ABE-A172-B26CEE7F3A59}" destId="{86B357E2-A65C-44F1-864A-1C3AAFE649E7}" srcOrd="0" destOrd="0" presId="urn:microsoft.com/office/officeart/2005/8/layout/default"/>
    <dgm:cxn modelId="{8ABCC0D6-FC91-41C6-A678-0F5D17EC4D7D}" type="presOf" srcId="{5B053CA0-EE6A-478A-BA4D-3CFF19ADF9DE}" destId="{74E93E23-6432-4368-89DA-3C15D70E3F76}" srcOrd="0" destOrd="0" presId="urn:microsoft.com/office/officeart/2005/8/layout/default"/>
    <dgm:cxn modelId="{68539FEE-78EE-45BB-B5E6-5AE320A7D24A}" srcId="{15FE58E7-CC4B-47B0-881E-438E93A9821A}" destId="{AD75D4CF-B95E-4E8F-A952-1A9B64EBF511}" srcOrd="7" destOrd="0" parTransId="{4CEC0180-E530-4067-8C01-04AD4BDB8A53}" sibTransId="{7D1544F2-35E9-4D0A-94CE-780648591E44}"/>
    <dgm:cxn modelId="{47F60DEF-D7F7-466D-9870-33C06C52E046}" type="presParOf" srcId="{88B23F01-CF54-4806-86E3-B9DC1F7BF053}" destId="{CCC49DBC-75ED-4445-9908-CAE9FF7D4D1A}" srcOrd="0" destOrd="0" presId="urn:microsoft.com/office/officeart/2005/8/layout/default"/>
    <dgm:cxn modelId="{53CE1454-D65E-4BA7-8E29-F30A8A4A616A}" type="presParOf" srcId="{88B23F01-CF54-4806-86E3-B9DC1F7BF053}" destId="{D1925189-6850-48B4-B354-B6AEC42D90B0}" srcOrd="1" destOrd="0" presId="urn:microsoft.com/office/officeart/2005/8/layout/default"/>
    <dgm:cxn modelId="{798E5128-A798-41EC-AA0F-8C8DF5BBAA92}" type="presParOf" srcId="{88B23F01-CF54-4806-86E3-B9DC1F7BF053}" destId="{86B357E2-A65C-44F1-864A-1C3AAFE649E7}" srcOrd="2" destOrd="0" presId="urn:microsoft.com/office/officeart/2005/8/layout/default"/>
    <dgm:cxn modelId="{7320B6E5-C22E-4231-A43E-1E06DC7F799A}" type="presParOf" srcId="{88B23F01-CF54-4806-86E3-B9DC1F7BF053}" destId="{B0533598-19B4-419C-B4AA-279DAD4ADF65}" srcOrd="3" destOrd="0" presId="urn:microsoft.com/office/officeart/2005/8/layout/default"/>
    <dgm:cxn modelId="{7A3C18C3-BD3B-4A3C-AA49-7499BD6A751F}" type="presParOf" srcId="{88B23F01-CF54-4806-86E3-B9DC1F7BF053}" destId="{74E93E23-6432-4368-89DA-3C15D70E3F76}" srcOrd="4" destOrd="0" presId="urn:microsoft.com/office/officeart/2005/8/layout/default"/>
    <dgm:cxn modelId="{010022FD-A7DE-45E1-BFB8-37D720C32ACB}" type="presParOf" srcId="{88B23F01-CF54-4806-86E3-B9DC1F7BF053}" destId="{7D462FAF-90BE-4C0B-9DBD-39C1D791FC58}" srcOrd="5" destOrd="0" presId="urn:microsoft.com/office/officeart/2005/8/layout/default"/>
    <dgm:cxn modelId="{E8063E20-5301-48B4-B30E-E56D5468A499}" type="presParOf" srcId="{88B23F01-CF54-4806-86E3-B9DC1F7BF053}" destId="{69661909-FBD8-4E3A-ADE9-F05A6445529B}" srcOrd="6" destOrd="0" presId="urn:microsoft.com/office/officeart/2005/8/layout/default"/>
    <dgm:cxn modelId="{27C12153-3E9D-46A1-A512-EC27C597435D}" type="presParOf" srcId="{88B23F01-CF54-4806-86E3-B9DC1F7BF053}" destId="{E5571212-DDCF-4C88-BA7D-E215D86E647E}" srcOrd="7" destOrd="0" presId="urn:microsoft.com/office/officeart/2005/8/layout/default"/>
    <dgm:cxn modelId="{7A5FC943-1B2B-4F40-B1DA-726F1BA298B8}" type="presParOf" srcId="{88B23F01-CF54-4806-86E3-B9DC1F7BF053}" destId="{5AE6E9E1-BAC2-45D9-BDB4-70A3B2BAD5E1}" srcOrd="8" destOrd="0" presId="urn:microsoft.com/office/officeart/2005/8/layout/default"/>
    <dgm:cxn modelId="{D47F83F3-CDD2-45B3-AC0C-704AA3F08F21}" type="presParOf" srcId="{88B23F01-CF54-4806-86E3-B9DC1F7BF053}" destId="{A05244E5-9A2A-49A7-90CF-25CAB5C1247A}" srcOrd="9" destOrd="0" presId="urn:microsoft.com/office/officeart/2005/8/layout/default"/>
    <dgm:cxn modelId="{11FB7684-66C5-45B4-851A-CFF5918C54DE}" type="presParOf" srcId="{88B23F01-CF54-4806-86E3-B9DC1F7BF053}" destId="{55264BF8-36E5-47A8-913A-835653C659F9}" srcOrd="10" destOrd="0" presId="urn:microsoft.com/office/officeart/2005/8/layout/default"/>
    <dgm:cxn modelId="{7EE3DE2B-1601-4BBD-9D34-4226C6EC9B9E}" type="presParOf" srcId="{88B23F01-CF54-4806-86E3-B9DC1F7BF053}" destId="{1D7FB667-E789-4727-926A-0028B93AED1C}" srcOrd="11" destOrd="0" presId="urn:microsoft.com/office/officeart/2005/8/layout/default"/>
    <dgm:cxn modelId="{C71A2CE3-6506-441E-B72C-665E2D88C78F}" type="presParOf" srcId="{88B23F01-CF54-4806-86E3-B9DC1F7BF053}" destId="{69F7FE6D-06A8-4561-97C6-5936001A09FD}" srcOrd="12" destOrd="0" presId="urn:microsoft.com/office/officeart/2005/8/layout/default"/>
    <dgm:cxn modelId="{AD1D9E11-0171-43B3-9977-29ED1D9687D3}" type="presParOf" srcId="{88B23F01-CF54-4806-86E3-B9DC1F7BF053}" destId="{116E941F-75FA-47B4-B9BB-D6652D725991}" srcOrd="13" destOrd="0" presId="urn:microsoft.com/office/officeart/2005/8/layout/default"/>
    <dgm:cxn modelId="{938A7E66-93B0-465C-9AED-8DD7C2A9276B}" type="presParOf" srcId="{88B23F01-CF54-4806-86E3-B9DC1F7BF053}" destId="{4500C536-9ABC-41CA-B5B0-9B51B2A56B91}" srcOrd="14" destOrd="0" presId="urn:microsoft.com/office/officeart/2005/8/layout/default"/>
    <dgm:cxn modelId="{9368D4F8-5E9B-4CA1-A288-B7521A2120F9}" type="presParOf" srcId="{88B23F01-CF54-4806-86E3-B9DC1F7BF053}" destId="{ACDC3D47-3CF7-439C-9D82-39F376FBD9E4}" srcOrd="15" destOrd="0" presId="urn:microsoft.com/office/officeart/2005/8/layout/default"/>
    <dgm:cxn modelId="{7C92981C-B929-4E40-A7A6-5C5C0A3A079B}" type="presParOf" srcId="{88B23F01-CF54-4806-86E3-B9DC1F7BF053}" destId="{AF0C387B-F8FF-48AB-A2C1-93C53A94B145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0995F1-3B07-4E80-8ED0-70CAC162569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DDBD9C2-948A-4D25-BB03-9102C2B94E6C}">
      <dgm:prSet/>
      <dgm:spPr/>
      <dgm:t>
        <a:bodyPr/>
        <a:lstStyle/>
        <a:p>
          <a:r>
            <a:rPr lang="en-US"/>
            <a:t>Your cells with your DNA</a:t>
          </a:r>
        </a:p>
      </dgm:t>
    </dgm:pt>
    <dgm:pt modelId="{541D338F-F721-4248-B5DB-48217AD3936B}" type="parTrans" cxnId="{2C9ABC5E-5895-4EB2-B9E2-507E085DFE8B}">
      <dgm:prSet/>
      <dgm:spPr/>
      <dgm:t>
        <a:bodyPr/>
        <a:lstStyle/>
        <a:p>
          <a:endParaRPr lang="en-US"/>
        </a:p>
      </dgm:t>
    </dgm:pt>
    <dgm:pt modelId="{4CDA5F83-1223-4CDA-922D-E2241373E6DC}" type="sibTrans" cxnId="{2C9ABC5E-5895-4EB2-B9E2-507E085DFE8B}">
      <dgm:prSet/>
      <dgm:spPr/>
      <dgm:t>
        <a:bodyPr/>
        <a:lstStyle/>
        <a:p>
          <a:endParaRPr lang="en-US"/>
        </a:p>
      </dgm:t>
    </dgm:pt>
    <dgm:pt modelId="{1A4BC7C9-DDB2-4222-A10C-42ECEEA43846}">
      <dgm:prSet/>
      <dgm:spPr/>
      <dgm:t>
        <a:bodyPr/>
        <a:lstStyle/>
        <a:p>
          <a:r>
            <a:rPr lang="en-US"/>
            <a:t>A body expressing a level of dysfunction (a symptom)</a:t>
          </a:r>
        </a:p>
      </dgm:t>
    </dgm:pt>
    <dgm:pt modelId="{6FF4B26E-95B1-4AAF-A35A-7B0AAEF9F838}" type="parTrans" cxnId="{D28DB709-3EF3-42AE-BBAD-A8089FB73496}">
      <dgm:prSet/>
      <dgm:spPr/>
      <dgm:t>
        <a:bodyPr/>
        <a:lstStyle/>
        <a:p>
          <a:endParaRPr lang="en-US"/>
        </a:p>
      </dgm:t>
    </dgm:pt>
    <dgm:pt modelId="{98E14A2D-F47F-4945-A9C2-716E310EC0A2}" type="sibTrans" cxnId="{D28DB709-3EF3-42AE-BBAD-A8089FB73496}">
      <dgm:prSet/>
      <dgm:spPr/>
      <dgm:t>
        <a:bodyPr/>
        <a:lstStyle/>
        <a:p>
          <a:endParaRPr lang="en-US"/>
        </a:p>
      </dgm:t>
    </dgm:pt>
    <dgm:pt modelId="{5E7B2B57-2CA9-45B3-B9B9-E44BF5870225}">
      <dgm:prSet/>
      <dgm:spPr/>
      <dgm:t>
        <a:bodyPr/>
        <a:lstStyle/>
        <a:p>
          <a:r>
            <a:rPr lang="en-US"/>
            <a:t>Mentally</a:t>
          </a:r>
        </a:p>
      </dgm:t>
    </dgm:pt>
    <dgm:pt modelId="{823263AC-F9E9-4E58-BA08-CF7D4FCF0E30}" type="parTrans" cxnId="{29C74DD3-A399-4648-B733-29FC3E77E3CA}">
      <dgm:prSet/>
      <dgm:spPr/>
      <dgm:t>
        <a:bodyPr/>
        <a:lstStyle/>
        <a:p>
          <a:endParaRPr lang="en-US"/>
        </a:p>
      </dgm:t>
    </dgm:pt>
    <dgm:pt modelId="{42F47739-C7A3-4473-A445-850562877945}" type="sibTrans" cxnId="{29C74DD3-A399-4648-B733-29FC3E77E3CA}">
      <dgm:prSet/>
      <dgm:spPr/>
      <dgm:t>
        <a:bodyPr/>
        <a:lstStyle/>
        <a:p>
          <a:endParaRPr lang="en-US"/>
        </a:p>
      </dgm:t>
    </dgm:pt>
    <dgm:pt modelId="{FF4B06CA-44D3-474F-8102-58585B257BAA}">
      <dgm:prSet/>
      <dgm:spPr/>
      <dgm:t>
        <a:bodyPr/>
        <a:lstStyle/>
        <a:p>
          <a:r>
            <a:rPr lang="en-US"/>
            <a:t>In the gut</a:t>
          </a:r>
        </a:p>
      </dgm:t>
    </dgm:pt>
    <dgm:pt modelId="{195B36EF-8CCC-45B4-82E9-B80F65034C3F}" type="parTrans" cxnId="{DF2C5873-A5A8-407D-B5F5-1CA779221D04}">
      <dgm:prSet/>
      <dgm:spPr/>
      <dgm:t>
        <a:bodyPr/>
        <a:lstStyle/>
        <a:p>
          <a:endParaRPr lang="en-US"/>
        </a:p>
      </dgm:t>
    </dgm:pt>
    <dgm:pt modelId="{2B0758BF-961F-45C5-AFFA-E02293D9CA08}" type="sibTrans" cxnId="{DF2C5873-A5A8-407D-B5F5-1CA779221D04}">
      <dgm:prSet/>
      <dgm:spPr/>
      <dgm:t>
        <a:bodyPr/>
        <a:lstStyle/>
        <a:p>
          <a:endParaRPr lang="en-US"/>
        </a:p>
      </dgm:t>
    </dgm:pt>
    <dgm:pt modelId="{AEC40C7F-D0C2-460F-BAA1-96DB84D874D4}">
      <dgm:prSet/>
      <dgm:spPr/>
      <dgm:t>
        <a:bodyPr/>
        <a:lstStyle/>
        <a:p>
          <a:r>
            <a:rPr lang="en-US"/>
            <a:t>In the immune system </a:t>
          </a:r>
        </a:p>
      </dgm:t>
    </dgm:pt>
    <dgm:pt modelId="{BF168880-87F9-468F-AE60-38B20108C743}" type="parTrans" cxnId="{F1362FE0-140E-4F02-BF0F-63AB21FB3E6B}">
      <dgm:prSet/>
      <dgm:spPr/>
      <dgm:t>
        <a:bodyPr/>
        <a:lstStyle/>
        <a:p>
          <a:endParaRPr lang="en-US"/>
        </a:p>
      </dgm:t>
    </dgm:pt>
    <dgm:pt modelId="{AF5C16D5-8571-4B7F-B07B-8819715AA508}" type="sibTrans" cxnId="{F1362FE0-140E-4F02-BF0F-63AB21FB3E6B}">
      <dgm:prSet/>
      <dgm:spPr/>
      <dgm:t>
        <a:bodyPr/>
        <a:lstStyle/>
        <a:p>
          <a:endParaRPr lang="en-US"/>
        </a:p>
      </dgm:t>
    </dgm:pt>
    <dgm:pt modelId="{E40947FD-FA3A-4965-BE40-3B9E1024B712}">
      <dgm:prSet/>
      <dgm:spPr/>
      <dgm:t>
        <a:bodyPr/>
        <a:lstStyle/>
        <a:p>
          <a:r>
            <a:rPr lang="en-US"/>
            <a:t>In nutritional status</a:t>
          </a:r>
        </a:p>
      </dgm:t>
    </dgm:pt>
    <dgm:pt modelId="{776932E0-8738-41DE-B9C1-27D144CAA72D}" type="parTrans" cxnId="{9BA3179C-1A87-45CB-A378-4A8016FB225B}">
      <dgm:prSet/>
      <dgm:spPr/>
      <dgm:t>
        <a:bodyPr/>
        <a:lstStyle/>
        <a:p>
          <a:endParaRPr lang="en-US"/>
        </a:p>
      </dgm:t>
    </dgm:pt>
    <dgm:pt modelId="{142800AE-2E55-41DD-837D-B12E6D741555}" type="sibTrans" cxnId="{9BA3179C-1A87-45CB-A378-4A8016FB225B}">
      <dgm:prSet/>
      <dgm:spPr/>
      <dgm:t>
        <a:bodyPr/>
        <a:lstStyle/>
        <a:p>
          <a:endParaRPr lang="en-US"/>
        </a:p>
      </dgm:t>
    </dgm:pt>
    <dgm:pt modelId="{9069CBAB-511B-4FEA-B2B6-775112A18C28}">
      <dgm:prSet/>
      <dgm:spPr/>
      <dgm:t>
        <a:bodyPr/>
        <a:lstStyle/>
        <a:p>
          <a:r>
            <a:rPr lang="en-US"/>
            <a:t>In toxic load or ability to detox </a:t>
          </a:r>
        </a:p>
      </dgm:t>
    </dgm:pt>
    <dgm:pt modelId="{4843188F-F15E-4162-8F2F-F8ADF5EF46F2}" type="parTrans" cxnId="{14EA9F83-1503-4C8B-A772-5ACD08DF3578}">
      <dgm:prSet/>
      <dgm:spPr/>
      <dgm:t>
        <a:bodyPr/>
        <a:lstStyle/>
        <a:p>
          <a:endParaRPr lang="en-US"/>
        </a:p>
      </dgm:t>
    </dgm:pt>
    <dgm:pt modelId="{E88CD87A-AE68-415E-A711-46AE3CB1720C}" type="sibTrans" cxnId="{14EA9F83-1503-4C8B-A772-5ACD08DF3578}">
      <dgm:prSet/>
      <dgm:spPr/>
      <dgm:t>
        <a:bodyPr/>
        <a:lstStyle/>
        <a:p>
          <a:endParaRPr lang="en-US"/>
        </a:p>
      </dgm:t>
    </dgm:pt>
    <dgm:pt modelId="{BB74D8A8-F47E-40AD-A990-8213C5B7FF13}">
      <dgm:prSet/>
      <dgm:spPr/>
      <dgm:t>
        <a:bodyPr/>
        <a:lstStyle/>
        <a:p>
          <a:r>
            <a:rPr lang="en-US"/>
            <a:t>Dysfunction in homeostasis</a:t>
          </a:r>
        </a:p>
      </dgm:t>
    </dgm:pt>
    <dgm:pt modelId="{C2E1AFE5-C601-4D8E-8316-4DBC0A925D1B}" type="parTrans" cxnId="{EB81F8FB-0702-4FCF-9425-B565E3F14DEC}">
      <dgm:prSet/>
      <dgm:spPr/>
      <dgm:t>
        <a:bodyPr/>
        <a:lstStyle/>
        <a:p>
          <a:endParaRPr lang="en-US"/>
        </a:p>
      </dgm:t>
    </dgm:pt>
    <dgm:pt modelId="{9096419B-4AC9-4EFB-B1B4-AD060A7839DD}" type="sibTrans" cxnId="{EB81F8FB-0702-4FCF-9425-B565E3F14DEC}">
      <dgm:prSet/>
      <dgm:spPr/>
      <dgm:t>
        <a:bodyPr/>
        <a:lstStyle/>
        <a:p>
          <a:endParaRPr lang="en-US"/>
        </a:p>
      </dgm:t>
    </dgm:pt>
    <dgm:pt modelId="{AC9E83DD-833D-4944-A454-2D6F81E2F438}">
      <dgm:prSet/>
      <dgm:spPr/>
      <dgm:t>
        <a:bodyPr/>
        <a:lstStyle/>
        <a:p>
          <a:r>
            <a:rPr lang="en-US"/>
            <a:t>Abnormal cell duplication-damaged cells behaving abnormally with failure of the body to recognize and destroy them</a:t>
          </a:r>
        </a:p>
      </dgm:t>
    </dgm:pt>
    <dgm:pt modelId="{5E3AD35E-626A-485F-9F13-6CE5B7EBFAAB}" type="parTrans" cxnId="{CE7E7347-1ACB-4ABD-8F9D-08F2F2FA9F7A}">
      <dgm:prSet/>
      <dgm:spPr/>
      <dgm:t>
        <a:bodyPr/>
        <a:lstStyle/>
        <a:p>
          <a:endParaRPr lang="en-US"/>
        </a:p>
      </dgm:t>
    </dgm:pt>
    <dgm:pt modelId="{51B05F82-83BB-4492-8158-3C33E2EDF6ED}" type="sibTrans" cxnId="{CE7E7347-1ACB-4ABD-8F9D-08F2F2FA9F7A}">
      <dgm:prSet/>
      <dgm:spPr/>
      <dgm:t>
        <a:bodyPr/>
        <a:lstStyle/>
        <a:p>
          <a:endParaRPr lang="en-US"/>
        </a:p>
      </dgm:t>
    </dgm:pt>
    <dgm:pt modelId="{8CAE2BC8-75F0-41EB-BEB6-E0E38499ED61}">
      <dgm:prSet/>
      <dgm:spPr/>
      <dgm:t>
        <a:bodyPr/>
        <a:lstStyle/>
        <a:p>
          <a:r>
            <a:rPr lang="en-US" dirty="0"/>
            <a:t>A condition created by your body that your body can resolve, if given the right tools; A signal to you that your body needs healing</a:t>
          </a:r>
        </a:p>
      </dgm:t>
    </dgm:pt>
    <dgm:pt modelId="{D28FB8E7-15CE-46AF-9AFD-4B5ADF77E6E2}" type="parTrans" cxnId="{95C62248-9DEA-4271-8B4F-F65A0B81CBCC}">
      <dgm:prSet/>
      <dgm:spPr/>
      <dgm:t>
        <a:bodyPr/>
        <a:lstStyle/>
        <a:p>
          <a:endParaRPr lang="en-US"/>
        </a:p>
      </dgm:t>
    </dgm:pt>
    <dgm:pt modelId="{53EE5C89-1C40-4448-89FB-E7B053067219}" type="sibTrans" cxnId="{95C62248-9DEA-4271-8B4F-F65A0B81CBCC}">
      <dgm:prSet/>
      <dgm:spPr/>
      <dgm:t>
        <a:bodyPr/>
        <a:lstStyle/>
        <a:p>
          <a:endParaRPr lang="en-US"/>
        </a:p>
      </dgm:t>
    </dgm:pt>
    <dgm:pt modelId="{59F73EB3-AD0D-49A8-BD82-4EDB3DBDD594}">
      <dgm:prSet/>
      <dgm:spPr/>
      <dgm:t>
        <a:bodyPr/>
        <a:lstStyle/>
        <a:p>
          <a:r>
            <a:rPr lang="en-US" dirty="0"/>
            <a:t>Communication disturbance in the signals cells use to communicate</a:t>
          </a:r>
        </a:p>
      </dgm:t>
    </dgm:pt>
    <dgm:pt modelId="{12E4EA71-E0B4-4219-A943-8C8FC2A39C2D}" type="parTrans" cxnId="{63EA797A-9624-4F2C-B9F2-20EE0E73D43A}">
      <dgm:prSet/>
      <dgm:spPr/>
      <dgm:t>
        <a:bodyPr/>
        <a:lstStyle/>
        <a:p>
          <a:endParaRPr lang="en-US"/>
        </a:p>
      </dgm:t>
    </dgm:pt>
    <dgm:pt modelId="{2F1E4C0A-7F21-4ACE-B8CD-032DA91BF6DB}" type="sibTrans" cxnId="{63EA797A-9624-4F2C-B9F2-20EE0E73D43A}">
      <dgm:prSet/>
      <dgm:spPr/>
      <dgm:t>
        <a:bodyPr/>
        <a:lstStyle/>
        <a:p>
          <a:endParaRPr lang="en-US"/>
        </a:p>
      </dgm:t>
    </dgm:pt>
    <dgm:pt modelId="{D9F560A3-0DB8-4FD6-85BE-DE03681A8889}">
      <dgm:prSet/>
      <dgm:spPr/>
      <dgm:t>
        <a:bodyPr/>
        <a:lstStyle/>
        <a:p>
          <a:r>
            <a:rPr lang="en-US" dirty="0"/>
            <a:t>A messenger bringing a strongly worded invitation to explore how your life may be out of balance.  Then it is up to you to decide if you want to change it. </a:t>
          </a:r>
        </a:p>
      </dgm:t>
    </dgm:pt>
    <dgm:pt modelId="{DC0659F2-76A0-4AD5-964C-5D5A3A3B2F7C}" type="parTrans" cxnId="{D4A97E88-1641-4A8B-ACD6-8A3D9E94FDE9}">
      <dgm:prSet/>
      <dgm:spPr/>
      <dgm:t>
        <a:bodyPr/>
        <a:lstStyle/>
        <a:p>
          <a:endParaRPr lang="en-US"/>
        </a:p>
      </dgm:t>
    </dgm:pt>
    <dgm:pt modelId="{7B2B059A-49DC-4E05-9146-9F3E9810218C}" type="sibTrans" cxnId="{D4A97E88-1641-4A8B-ACD6-8A3D9E94FDE9}">
      <dgm:prSet/>
      <dgm:spPr/>
      <dgm:t>
        <a:bodyPr/>
        <a:lstStyle/>
        <a:p>
          <a:endParaRPr lang="en-US"/>
        </a:p>
      </dgm:t>
    </dgm:pt>
    <dgm:pt modelId="{2018454B-74DE-4E31-AD66-0E907A5BA324}" type="pres">
      <dgm:prSet presAssocID="{930995F1-3B07-4E80-8ED0-70CAC1625695}" presName="linear" presStyleCnt="0">
        <dgm:presLayoutVars>
          <dgm:animLvl val="lvl"/>
          <dgm:resizeHandles val="exact"/>
        </dgm:presLayoutVars>
      </dgm:prSet>
      <dgm:spPr/>
    </dgm:pt>
    <dgm:pt modelId="{DBAB6487-4900-4EAC-AA2B-A5BB9A50A107}" type="pres">
      <dgm:prSet presAssocID="{ADDBD9C2-948A-4D25-BB03-9102C2B94E6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5503FB6-1B89-4F9C-8CED-7D8F0CCF6799}" type="pres">
      <dgm:prSet presAssocID="{4CDA5F83-1223-4CDA-922D-E2241373E6DC}" presName="spacer" presStyleCnt="0"/>
      <dgm:spPr/>
    </dgm:pt>
    <dgm:pt modelId="{E6177156-9644-4967-8E5F-AB543C35C114}" type="pres">
      <dgm:prSet presAssocID="{1A4BC7C9-DDB2-4222-A10C-42ECEEA4384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46051483-227C-4FAC-9775-45EDDEA28892}" type="pres">
      <dgm:prSet presAssocID="{1A4BC7C9-DDB2-4222-A10C-42ECEEA43846}" presName="childText" presStyleLbl="revTx" presStyleIdx="0" presStyleCnt="1">
        <dgm:presLayoutVars>
          <dgm:bulletEnabled val="1"/>
        </dgm:presLayoutVars>
      </dgm:prSet>
      <dgm:spPr/>
    </dgm:pt>
    <dgm:pt modelId="{5BD5E6A5-B318-4DAB-99C1-ADA7F8F6E41A}" type="pres">
      <dgm:prSet presAssocID="{AC9E83DD-833D-4944-A454-2D6F81E2F43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6909EAE-5A8C-49AA-96E2-2789209AF52A}" type="pres">
      <dgm:prSet presAssocID="{51B05F82-83BB-4492-8158-3C33E2EDF6ED}" presName="spacer" presStyleCnt="0"/>
      <dgm:spPr/>
    </dgm:pt>
    <dgm:pt modelId="{4F056AF5-ECC8-4738-B90A-76EB1885DBA1}" type="pres">
      <dgm:prSet presAssocID="{8CAE2BC8-75F0-41EB-BEB6-E0E38499ED6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3CA074C-F884-46D2-9AD0-53C4EFFAC852}" type="pres">
      <dgm:prSet presAssocID="{53EE5C89-1C40-4448-89FB-E7B053067219}" presName="spacer" presStyleCnt="0"/>
      <dgm:spPr/>
    </dgm:pt>
    <dgm:pt modelId="{34DA1B7D-1EA9-442B-9D5A-EE58D41CB4FE}" type="pres">
      <dgm:prSet presAssocID="{59F73EB3-AD0D-49A8-BD82-4EDB3DBDD59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FA0AAAB-AE64-4FC4-8FC7-A05B9B8AB536}" type="pres">
      <dgm:prSet presAssocID="{2F1E4C0A-7F21-4ACE-B8CD-032DA91BF6DB}" presName="spacer" presStyleCnt="0"/>
      <dgm:spPr/>
    </dgm:pt>
    <dgm:pt modelId="{AD74D1FF-E732-4009-A393-F8429F2F238E}" type="pres">
      <dgm:prSet presAssocID="{D9F560A3-0DB8-4FD6-85BE-DE03681A888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28DB709-3EF3-42AE-BBAD-A8089FB73496}" srcId="{930995F1-3B07-4E80-8ED0-70CAC1625695}" destId="{1A4BC7C9-DDB2-4222-A10C-42ECEEA43846}" srcOrd="1" destOrd="0" parTransId="{6FF4B26E-95B1-4AAF-A35A-7B0AAEF9F838}" sibTransId="{98E14A2D-F47F-4945-A9C2-716E310EC0A2}"/>
    <dgm:cxn modelId="{8DD5BE19-74DC-47EB-B829-90F22F9DCE64}" type="presOf" srcId="{8CAE2BC8-75F0-41EB-BEB6-E0E38499ED61}" destId="{4F056AF5-ECC8-4738-B90A-76EB1885DBA1}" srcOrd="0" destOrd="0" presId="urn:microsoft.com/office/officeart/2005/8/layout/vList2"/>
    <dgm:cxn modelId="{EC8EC11D-C9FA-4BF6-A1A1-C4EB85A73CCF}" type="presOf" srcId="{5E7B2B57-2CA9-45B3-B9B9-E44BF5870225}" destId="{46051483-227C-4FAC-9775-45EDDEA28892}" srcOrd="0" destOrd="0" presId="urn:microsoft.com/office/officeart/2005/8/layout/vList2"/>
    <dgm:cxn modelId="{3B62282E-37D2-4652-BF8F-231A0FEC7EDB}" type="presOf" srcId="{1A4BC7C9-DDB2-4222-A10C-42ECEEA43846}" destId="{E6177156-9644-4967-8E5F-AB543C35C114}" srcOrd="0" destOrd="0" presId="urn:microsoft.com/office/officeart/2005/8/layout/vList2"/>
    <dgm:cxn modelId="{CCF40D2F-B272-4A5A-9543-9397AC354E92}" type="presOf" srcId="{9069CBAB-511B-4FEA-B2B6-775112A18C28}" destId="{46051483-227C-4FAC-9775-45EDDEA28892}" srcOrd="0" destOrd="4" presId="urn:microsoft.com/office/officeart/2005/8/layout/vList2"/>
    <dgm:cxn modelId="{5BE74D3D-70E3-4793-9071-8ECE25A82377}" type="presOf" srcId="{D9F560A3-0DB8-4FD6-85BE-DE03681A8889}" destId="{AD74D1FF-E732-4009-A393-F8429F2F238E}" srcOrd="0" destOrd="0" presId="urn:microsoft.com/office/officeart/2005/8/layout/vList2"/>
    <dgm:cxn modelId="{D1BBC23D-47DD-4079-A34F-3F14F12ED270}" type="presOf" srcId="{BB74D8A8-F47E-40AD-A990-8213C5B7FF13}" destId="{46051483-227C-4FAC-9775-45EDDEA28892}" srcOrd="0" destOrd="5" presId="urn:microsoft.com/office/officeart/2005/8/layout/vList2"/>
    <dgm:cxn modelId="{2C9ABC5E-5895-4EB2-B9E2-507E085DFE8B}" srcId="{930995F1-3B07-4E80-8ED0-70CAC1625695}" destId="{ADDBD9C2-948A-4D25-BB03-9102C2B94E6C}" srcOrd="0" destOrd="0" parTransId="{541D338F-F721-4248-B5DB-48217AD3936B}" sibTransId="{4CDA5F83-1223-4CDA-922D-E2241373E6DC}"/>
    <dgm:cxn modelId="{CE7E7347-1ACB-4ABD-8F9D-08F2F2FA9F7A}" srcId="{930995F1-3B07-4E80-8ED0-70CAC1625695}" destId="{AC9E83DD-833D-4944-A454-2D6F81E2F438}" srcOrd="2" destOrd="0" parTransId="{5E3AD35E-626A-485F-9F13-6CE5B7EBFAAB}" sibTransId="{51B05F82-83BB-4492-8158-3C33E2EDF6ED}"/>
    <dgm:cxn modelId="{95C62248-9DEA-4271-8B4F-F65A0B81CBCC}" srcId="{930995F1-3B07-4E80-8ED0-70CAC1625695}" destId="{8CAE2BC8-75F0-41EB-BEB6-E0E38499ED61}" srcOrd="3" destOrd="0" parTransId="{D28FB8E7-15CE-46AF-9AFD-4B5ADF77E6E2}" sibTransId="{53EE5C89-1C40-4448-89FB-E7B053067219}"/>
    <dgm:cxn modelId="{DF2C5873-A5A8-407D-B5F5-1CA779221D04}" srcId="{1A4BC7C9-DDB2-4222-A10C-42ECEEA43846}" destId="{FF4B06CA-44D3-474F-8102-58585B257BAA}" srcOrd="1" destOrd="0" parTransId="{195B36EF-8CCC-45B4-82E9-B80F65034C3F}" sibTransId="{2B0758BF-961F-45C5-AFFA-E02293D9CA08}"/>
    <dgm:cxn modelId="{63EA797A-9624-4F2C-B9F2-20EE0E73D43A}" srcId="{930995F1-3B07-4E80-8ED0-70CAC1625695}" destId="{59F73EB3-AD0D-49A8-BD82-4EDB3DBDD594}" srcOrd="4" destOrd="0" parTransId="{12E4EA71-E0B4-4219-A943-8C8FC2A39C2D}" sibTransId="{2F1E4C0A-7F21-4ACE-B8CD-032DA91BF6DB}"/>
    <dgm:cxn modelId="{681DF17C-00E5-4915-B113-0638CDAD7948}" type="presOf" srcId="{930995F1-3B07-4E80-8ED0-70CAC1625695}" destId="{2018454B-74DE-4E31-AD66-0E907A5BA324}" srcOrd="0" destOrd="0" presId="urn:microsoft.com/office/officeart/2005/8/layout/vList2"/>
    <dgm:cxn modelId="{14EA9F83-1503-4C8B-A772-5ACD08DF3578}" srcId="{1A4BC7C9-DDB2-4222-A10C-42ECEEA43846}" destId="{9069CBAB-511B-4FEA-B2B6-775112A18C28}" srcOrd="4" destOrd="0" parTransId="{4843188F-F15E-4162-8F2F-F8ADF5EF46F2}" sibTransId="{E88CD87A-AE68-415E-A711-46AE3CB1720C}"/>
    <dgm:cxn modelId="{D4A97E88-1641-4A8B-ACD6-8A3D9E94FDE9}" srcId="{930995F1-3B07-4E80-8ED0-70CAC1625695}" destId="{D9F560A3-0DB8-4FD6-85BE-DE03681A8889}" srcOrd="5" destOrd="0" parTransId="{DC0659F2-76A0-4AD5-964C-5D5A3A3B2F7C}" sibTransId="{7B2B059A-49DC-4E05-9146-9F3E9810218C}"/>
    <dgm:cxn modelId="{9BA3179C-1A87-45CB-A378-4A8016FB225B}" srcId="{1A4BC7C9-DDB2-4222-A10C-42ECEEA43846}" destId="{E40947FD-FA3A-4965-BE40-3B9E1024B712}" srcOrd="3" destOrd="0" parTransId="{776932E0-8738-41DE-B9C1-27D144CAA72D}" sibTransId="{142800AE-2E55-41DD-837D-B12E6D741555}"/>
    <dgm:cxn modelId="{A02316BB-346A-4556-A5AE-DC24959CE0A0}" type="presOf" srcId="{59F73EB3-AD0D-49A8-BD82-4EDB3DBDD594}" destId="{34DA1B7D-1EA9-442B-9D5A-EE58D41CB4FE}" srcOrd="0" destOrd="0" presId="urn:microsoft.com/office/officeart/2005/8/layout/vList2"/>
    <dgm:cxn modelId="{93A9ACD0-D52B-45E3-91B9-DC64DF9759A8}" type="presOf" srcId="{ADDBD9C2-948A-4D25-BB03-9102C2B94E6C}" destId="{DBAB6487-4900-4EAC-AA2B-A5BB9A50A107}" srcOrd="0" destOrd="0" presId="urn:microsoft.com/office/officeart/2005/8/layout/vList2"/>
    <dgm:cxn modelId="{29C74DD3-A399-4648-B733-29FC3E77E3CA}" srcId="{1A4BC7C9-DDB2-4222-A10C-42ECEEA43846}" destId="{5E7B2B57-2CA9-45B3-B9B9-E44BF5870225}" srcOrd="0" destOrd="0" parTransId="{823263AC-F9E9-4E58-BA08-CF7D4FCF0E30}" sibTransId="{42F47739-C7A3-4473-A445-850562877945}"/>
    <dgm:cxn modelId="{F1362FE0-140E-4F02-BF0F-63AB21FB3E6B}" srcId="{1A4BC7C9-DDB2-4222-A10C-42ECEEA43846}" destId="{AEC40C7F-D0C2-460F-BAA1-96DB84D874D4}" srcOrd="2" destOrd="0" parTransId="{BF168880-87F9-468F-AE60-38B20108C743}" sibTransId="{AF5C16D5-8571-4B7F-B07B-8819715AA508}"/>
    <dgm:cxn modelId="{7419C9EE-061B-4FFF-9D78-38F0996DA75D}" type="presOf" srcId="{AC9E83DD-833D-4944-A454-2D6F81E2F438}" destId="{5BD5E6A5-B318-4DAB-99C1-ADA7F8F6E41A}" srcOrd="0" destOrd="0" presId="urn:microsoft.com/office/officeart/2005/8/layout/vList2"/>
    <dgm:cxn modelId="{B08BD1F6-36F9-44AA-B6F6-0604D480D1CF}" type="presOf" srcId="{FF4B06CA-44D3-474F-8102-58585B257BAA}" destId="{46051483-227C-4FAC-9775-45EDDEA28892}" srcOrd="0" destOrd="1" presId="urn:microsoft.com/office/officeart/2005/8/layout/vList2"/>
    <dgm:cxn modelId="{14779FF7-BAAD-48C1-A0F5-C3FE58F4C3EA}" type="presOf" srcId="{AEC40C7F-D0C2-460F-BAA1-96DB84D874D4}" destId="{46051483-227C-4FAC-9775-45EDDEA28892}" srcOrd="0" destOrd="2" presId="urn:microsoft.com/office/officeart/2005/8/layout/vList2"/>
    <dgm:cxn modelId="{EB81F8FB-0702-4FCF-9425-B565E3F14DEC}" srcId="{1A4BC7C9-DDB2-4222-A10C-42ECEEA43846}" destId="{BB74D8A8-F47E-40AD-A990-8213C5B7FF13}" srcOrd="5" destOrd="0" parTransId="{C2E1AFE5-C601-4D8E-8316-4DBC0A925D1B}" sibTransId="{9096419B-4AC9-4EFB-B1B4-AD060A7839DD}"/>
    <dgm:cxn modelId="{EA80B5FE-EE3F-433F-83BC-E8DC9DCE6B32}" type="presOf" srcId="{E40947FD-FA3A-4965-BE40-3B9E1024B712}" destId="{46051483-227C-4FAC-9775-45EDDEA28892}" srcOrd="0" destOrd="3" presId="urn:microsoft.com/office/officeart/2005/8/layout/vList2"/>
    <dgm:cxn modelId="{7AD4ACD9-15B8-42A5-AEE0-657BA5E64AD0}" type="presParOf" srcId="{2018454B-74DE-4E31-AD66-0E907A5BA324}" destId="{DBAB6487-4900-4EAC-AA2B-A5BB9A50A107}" srcOrd="0" destOrd="0" presId="urn:microsoft.com/office/officeart/2005/8/layout/vList2"/>
    <dgm:cxn modelId="{61A6C3BD-01D1-4311-ADEB-E4E81654FB56}" type="presParOf" srcId="{2018454B-74DE-4E31-AD66-0E907A5BA324}" destId="{E5503FB6-1B89-4F9C-8CED-7D8F0CCF6799}" srcOrd="1" destOrd="0" presId="urn:microsoft.com/office/officeart/2005/8/layout/vList2"/>
    <dgm:cxn modelId="{FD4A6645-678A-44FB-9F22-B55CCFF05C79}" type="presParOf" srcId="{2018454B-74DE-4E31-AD66-0E907A5BA324}" destId="{E6177156-9644-4967-8E5F-AB543C35C114}" srcOrd="2" destOrd="0" presId="urn:microsoft.com/office/officeart/2005/8/layout/vList2"/>
    <dgm:cxn modelId="{8B4BAFA0-138A-42E5-B4C0-7D87BA596E4A}" type="presParOf" srcId="{2018454B-74DE-4E31-AD66-0E907A5BA324}" destId="{46051483-227C-4FAC-9775-45EDDEA28892}" srcOrd="3" destOrd="0" presId="urn:microsoft.com/office/officeart/2005/8/layout/vList2"/>
    <dgm:cxn modelId="{14797017-8701-468E-9808-C26278D4C5DE}" type="presParOf" srcId="{2018454B-74DE-4E31-AD66-0E907A5BA324}" destId="{5BD5E6A5-B318-4DAB-99C1-ADA7F8F6E41A}" srcOrd="4" destOrd="0" presId="urn:microsoft.com/office/officeart/2005/8/layout/vList2"/>
    <dgm:cxn modelId="{DDB13F38-ABDE-4AEC-B051-3E88C4ED8606}" type="presParOf" srcId="{2018454B-74DE-4E31-AD66-0E907A5BA324}" destId="{86909EAE-5A8C-49AA-96E2-2789209AF52A}" srcOrd="5" destOrd="0" presId="urn:microsoft.com/office/officeart/2005/8/layout/vList2"/>
    <dgm:cxn modelId="{5FBBE204-0E3A-4676-99D6-91C788FB03EC}" type="presParOf" srcId="{2018454B-74DE-4E31-AD66-0E907A5BA324}" destId="{4F056AF5-ECC8-4738-B90A-76EB1885DBA1}" srcOrd="6" destOrd="0" presId="urn:microsoft.com/office/officeart/2005/8/layout/vList2"/>
    <dgm:cxn modelId="{6E421EF3-BD13-43BE-BF8C-9303CFA9ED8B}" type="presParOf" srcId="{2018454B-74DE-4E31-AD66-0E907A5BA324}" destId="{53CA074C-F884-46D2-9AD0-53C4EFFAC852}" srcOrd="7" destOrd="0" presId="urn:microsoft.com/office/officeart/2005/8/layout/vList2"/>
    <dgm:cxn modelId="{37220F97-71B3-4E50-8873-F8876417293E}" type="presParOf" srcId="{2018454B-74DE-4E31-AD66-0E907A5BA324}" destId="{34DA1B7D-1EA9-442B-9D5A-EE58D41CB4FE}" srcOrd="8" destOrd="0" presId="urn:microsoft.com/office/officeart/2005/8/layout/vList2"/>
    <dgm:cxn modelId="{D6C8C0B2-85F0-436C-9579-7AF81F567194}" type="presParOf" srcId="{2018454B-74DE-4E31-AD66-0E907A5BA324}" destId="{7FA0AAAB-AE64-4FC4-8FC7-A05B9B8AB536}" srcOrd="9" destOrd="0" presId="urn:microsoft.com/office/officeart/2005/8/layout/vList2"/>
    <dgm:cxn modelId="{B184B76F-A9DE-4B1A-AC29-6C2E5C8BE733}" type="presParOf" srcId="{2018454B-74DE-4E31-AD66-0E907A5BA324}" destId="{AD74D1FF-E732-4009-A393-F8429F2F238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AC81FF-197F-4FFE-9867-9341C4CDEE6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941EE31-6E8A-426B-B6FC-E700933D7772}">
      <dgm:prSet/>
      <dgm:spPr/>
      <dgm:t>
        <a:bodyPr/>
        <a:lstStyle/>
        <a:p>
          <a:r>
            <a:rPr lang="en-US"/>
            <a:t>Physical/emotional/spiritual trauma</a:t>
          </a:r>
        </a:p>
      </dgm:t>
    </dgm:pt>
    <dgm:pt modelId="{237C5D68-430A-44AA-BAD7-D1DAF62DF69A}" type="parTrans" cxnId="{7232C6AC-8100-4A2B-B5D5-6ABBB1BFEB51}">
      <dgm:prSet/>
      <dgm:spPr/>
      <dgm:t>
        <a:bodyPr/>
        <a:lstStyle/>
        <a:p>
          <a:endParaRPr lang="en-US"/>
        </a:p>
      </dgm:t>
    </dgm:pt>
    <dgm:pt modelId="{E0D0E5CD-3FA9-4E01-ADDA-C1627B3FE2E0}" type="sibTrans" cxnId="{7232C6AC-8100-4A2B-B5D5-6ABBB1BFEB51}">
      <dgm:prSet/>
      <dgm:spPr/>
      <dgm:t>
        <a:bodyPr/>
        <a:lstStyle/>
        <a:p>
          <a:endParaRPr lang="en-US"/>
        </a:p>
      </dgm:t>
    </dgm:pt>
    <dgm:pt modelId="{9FCA8859-1C98-4031-81A8-9CA0228DCC84}">
      <dgm:prSet/>
      <dgm:spPr/>
      <dgm:t>
        <a:bodyPr/>
        <a:lstStyle/>
        <a:p>
          <a:r>
            <a:rPr lang="en-US"/>
            <a:t>Unforgiveness or blocked mental/emotional healing</a:t>
          </a:r>
        </a:p>
      </dgm:t>
    </dgm:pt>
    <dgm:pt modelId="{E473232F-D1F4-437D-B953-37EBCB6673D0}" type="parTrans" cxnId="{B6706987-A3AF-4D47-9F93-41A0933A0B4D}">
      <dgm:prSet/>
      <dgm:spPr/>
      <dgm:t>
        <a:bodyPr/>
        <a:lstStyle/>
        <a:p>
          <a:endParaRPr lang="en-US"/>
        </a:p>
      </dgm:t>
    </dgm:pt>
    <dgm:pt modelId="{5B83900B-DA02-4A70-AC0C-C90B81AA6519}" type="sibTrans" cxnId="{B6706987-A3AF-4D47-9F93-41A0933A0B4D}">
      <dgm:prSet/>
      <dgm:spPr/>
      <dgm:t>
        <a:bodyPr/>
        <a:lstStyle/>
        <a:p>
          <a:endParaRPr lang="en-US"/>
        </a:p>
      </dgm:t>
    </dgm:pt>
    <dgm:pt modelId="{487E52DD-EA91-415A-B8D4-78E3D34B5FF5}">
      <dgm:prSet/>
      <dgm:spPr/>
      <dgm:t>
        <a:bodyPr/>
        <a:lstStyle/>
        <a:p>
          <a:r>
            <a:rPr lang="en-US"/>
            <a:t>Genetic predispositions</a:t>
          </a:r>
        </a:p>
      </dgm:t>
    </dgm:pt>
    <dgm:pt modelId="{35A7D283-39AA-42AB-9465-43439E8D4FE8}" type="parTrans" cxnId="{68A42FFC-565F-4CA8-B227-343F5FE4C5A2}">
      <dgm:prSet/>
      <dgm:spPr/>
      <dgm:t>
        <a:bodyPr/>
        <a:lstStyle/>
        <a:p>
          <a:endParaRPr lang="en-US"/>
        </a:p>
      </dgm:t>
    </dgm:pt>
    <dgm:pt modelId="{B9BD7D43-5F96-4B84-A82A-405DC288E2B6}" type="sibTrans" cxnId="{68A42FFC-565F-4CA8-B227-343F5FE4C5A2}">
      <dgm:prSet/>
      <dgm:spPr/>
      <dgm:t>
        <a:bodyPr/>
        <a:lstStyle/>
        <a:p>
          <a:endParaRPr lang="en-US"/>
        </a:p>
      </dgm:t>
    </dgm:pt>
    <dgm:pt modelId="{3D49B346-B42B-407C-A54A-AAE775CAA1E4}">
      <dgm:prSet/>
      <dgm:spPr/>
      <dgm:t>
        <a:bodyPr/>
        <a:lstStyle/>
        <a:p>
          <a:r>
            <a:rPr lang="en-US"/>
            <a:t>Inadequate intake of nutrients that help the body heal</a:t>
          </a:r>
        </a:p>
      </dgm:t>
    </dgm:pt>
    <dgm:pt modelId="{87DBA41F-E669-4AE5-891C-ABF3C5F947C1}" type="parTrans" cxnId="{BBEFA1CB-D426-4D50-9AA0-BCF345468EF2}">
      <dgm:prSet/>
      <dgm:spPr/>
      <dgm:t>
        <a:bodyPr/>
        <a:lstStyle/>
        <a:p>
          <a:endParaRPr lang="en-US"/>
        </a:p>
      </dgm:t>
    </dgm:pt>
    <dgm:pt modelId="{B322B9C7-BA65-423F-936B-2DCF2F2161D5}" type="sibTrans" cxnId="{BBEFA1CB-D426-4D50-9AA0-BCF345468EF2}">
      <dgm:prSet/>
      <dgm:spPr/>
      <dgm:t>
        <a:bodyPr/>
        <a:lstStyle/>
        <a:p>
          <a:endParaRPr lang="en-US"/>
        </a:p>
      </dgm:t>
    </dgm:pt>
    <dgm:pt modelId="{2696C30E-3C5F-4B73-B010-E62A87ED06B5}">
      <dgm:prSet/>
      <dgm:spPr/>
      <dgm:t>
        <a:bodyPr/>
        <a:lstStyle/>
        <a:p>
          <a:r>
            <a:rPr lang="en-US"/>
            <a:t>Excess exposure to toxin	</a:t>
          </a:r>
        </a:p>
      </dgm:t>
    </dgm:pt>
    <dgm:pt modelId="{B44F41E7-9D8A-4DBE-9C0C-93BDF6968C02}" type="parTrans" cxnId="{03C4437A-E88D-4613-A375-2256ADA48F34}">
      <dgm:prSet/>
      <dgm:spPr/>
      <dgm:t>
        <a:bodyPr/>
        <a:lstStyle/>
        <a:p>
          <a:endParaRPr lang="en-US"/>
        </a:p>
      </dgm:t>
    </dgm:pt>
    <dgm:pt modelId="{563FCD3F-F734-4C9D-B8F0-78CAA232BC0B}" type="sibTrans" cxnId="{03C4437A-E88D-4613-A375-2256ADA48F34}">
      <dgm:prSet/>
      <dgm:spPr/>
      <dgm:t>
        <a:bodyPr/>
        <a:lstStyle/>
        <a:p>
          <a:endParaRPr lang="en-US"/>
        </a:p>
      </dgm:t>
    </dgm:pt>
    <dgm:pt modelId="{6197CB8F-8CFB-424E-91AA-49C105A57536}">
      <dgm:prSet/>
      <dgm:spPr/>
      <dgm:t>
        <a:bodyPr/>
        <a:lstStyle/>
        <a:p>
          <a:r>
            <a:rPr lang="en-US"/>
            <a:t>Cancer increased exponentially with the Industrial Revolution</a:t>
          </a:r>
        </a:p>
      </dgm:t>
    </dgm:pt>
    <dgm:pt modelId="{8B88C076-42F6-4372-84BA-19C20841A48A}" type="parTrans" cxnId="{6F6659BC-9D4E-4799-A34B-AA685CA63243}">
      <dgm:prSet/>
      <dgm:spPr/>
      <dgm:t>
        <a:bodyPr/>
        <a:lstStyle/>
        <a:p>
          <a:endParaRPr lang="en-US"/>
        </a:p>
      </dgm:t>
    </dgm:pt>
    <dgm:pt modelId="{434BEA6F-161A-4BB2-9B77-26339F9F2AB0}" type="sibTrans" cxnId="{6F6659BC-9D4E-4799-A34B-AA685CA63243}">
      <dgm:prSet/>
      <dgm:spPr/>
      <dgm:t>
        <a:bodyPr/>
        <a:lstStyle/>
        <a:p>
          <a:endParaRPr lang="en-US"/>
        </a:p>
      </dgm:t>
    </dgm:pt>
    <dgm:pt modelId="{D0C6DB44-AC38-48D7-85F0-2A89B204F5AD}">
      <dgm:prSet/>
      <dgm:spPr/>
      <dgm:t>
        <a:bodyPr/>
        <a:lstStyle/>
        <a:p>
          <a:r>
            <a:rPr lang="en-US"/>
            <a:t>Poor lifestyle habits – especially smoking and excess alcohol use</a:t>
          </a:r>
        </a:p>
      </dgm:t>
    </dgm:pt>
    <dgm:pt modelId="{B2D50A04-A9F2-4974-B68D-23B28E116F2A}" type="parTrans" cxnId="{7FA1B488-84E3-4C4B-92B6-646D60D7940B}">
      <dgm:prSet/>
      <dgm:spPr/>
      <dgm:t>
        <a:bodyPr/>
        <a:lstStyle/>
        <a:p>
          <a:endParaRPr lang="en-US"/>
        </a:p>
      </dgm:t>
    </dgm:pt>
    <dgm:pt modelId="{5A0F412F-9611-47B3-8D70-E8419AE7872E}" type="sibTrans" cxnId="{7FA1B488-84E3-4C4B-92B6-646D60D7940B}">
      <dgm:prSet/>
      <dgm:spPr/>
      <dgm:t>
        <a:bodyPr/>
        <a:lstStyle/>
        <a:p>
          <a:endParaRPr lang="en-US"/>
        </a:p>
      </dgm:t>
    </dgm:pt>
    <dgm:pt modelId="{BC613BCE-96C4-4E94-A06C-E731DB5EBEF1}">
      <dgm:prSet/>
      <dgm:spPr/>
      <dgm:t>
        <a:bodyPr/>
        <a:lstStyle/>
        <a:p>
          <a:r>
            <a:rPr lang="en-US"/>
            <a:t>Lack of healthy habits to fuel health in the body</a:t>
          </a:r>
        </a:p>
      </dgm:t>
    </dgm:pt>
    <dgm:pt modelId="{153D1E67-A1F1-4CAE-85C4-91126293D8B8}" type="parTrans" cxnId="{26198F55-CC21-4B63-A65D-188EE32DA009}">
      <dgm:prSet/>
      <dgm:spPr/>
      <dgm:t>
        <a:bodyPr/>
        <a:lstStyle/>
        <a:p>
          <a:endParaRPr lang="en-US"/>
        </a:p>
      </dgm:t>
    </dgm:pt>
    <dgm:pt modelId="{688D419A-935B-4BDA-8C26-B79645463C4D}" type="sibTrans" cxnId="{26198F55-CC21-4B63-A65D-188EE32DA009}">
      <dgm:prSet/>
      <dgm:spPr/>
      <dgm:t>
        <a:bodyPr/>
        <a:lstStyle/>
        <a:p>
          <a:endParaRPr lang="en-US"/>
        </a:p>
      </dgm:t>
    </dgm:pt>
    <dgm:pt modelId="{B8B57C40-B5E8-4525-B7DF-23A0B58F83FC}" type="pres">
      <dgm:prSet presAssocID="{FFAC81FF-197F-4FFE-9867-9341C4CDEE61}" presName="linear" presStyleCnt="0">
        <dgm:presLayoutVars>
          <dgm:animLvl val="lvl"/>
          <dgm:resizeHandles val="exact"/>
        </dgm:presLayoutVars>
      </dgm:prSet>
      <dgm:spPr/>
    </dgm:pt>
    <dgm:pt modelId="{7621CDB4-1386-48BD-A2AE-068DAB9B41E9}" type="pres">
      <dgm:prSet presAssocID="{D941EE31-6E8A-426B-B6FC-E700933D7772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64E454B-547A-47D8-9B05-71319FF4435A}" type="pres">
      <dgm:prSet presAssocID="{E0D0E5CD-3FA9-4E01-ADDA-C1627B3FE2E0}" presName="spacer" presStyleCnt="0"/>
      <dgm:spPr/>
    </dgm:pt>
    <dgm:pt modelId="{DA8D62CB-E65A-459B-900C-D4FB751BC874}" type="pres">
      <dgm:prSet presAssocID="{9FCA8859-1C98-4031-81A8-9CA0228DCC8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64D286A-6654-4A6E-9B62-0C84DCCAF1D6}" type="pres">
      <dgm:prSet presAssocID="{5B83900B-DA02-4A70-AC0C-C90B81AA6519}" presName="spacer" presStyleCnt="0"/>
      <dgm:spPr/>
    </dgm:pt>
    <dgm:pt modelId="{1DB97B51-07C6-49E7-9BA4-59884626CED8}" type="pres">
      <dgm:prSet presAssocID="{487E52DD-EA91-415A-B8D4-78E3D34B5FF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BBFDF91-1703-411F-9A46-570416312492}" type="pres">
      <dgm:prSet presAssocID="{B9BD7D43-5F96-4B84-A82A-405DC288E2B6}" presName="spacer" presStyleCnt="0"/>
      <dgm:spPr/>
    </dgm:pt>
    <dgm:pt modelId="{5D02C714-D180-48B5-B4A6-E58C6EFAF9B0}" type="pres">
      <dgm:prSet presAssocID="{3D49B346-B42B-407C-A54A-AAE775CAA1E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5993C1F-B05B-40FD-887B-8DDA49107F23}" type="pres">
      <dgm:prSet presAssocID="{B322B9C7-BA65-423F-936B-2DCF2F2161D5}" presName="spacer" presStyleCnt="0"/>
      <dgm:spPr/>
    </dgm:pt>
    <dgm:pt modelId="{AB5489A7-3DE4-479C-9BC6-9B0B913FCEFC}" type="pres">
      <dgm:prSet presAssocID="{2696C30E-3C5F-4B73-B010-E62A87ED06B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44CBC4C-F447-4EB6-8DD3-CCD567EDECBC}" type="pres">
      <dgm:prSet presAssocID="{2696C30E-3C5F-4B73-B010-E62A87ED06B5}" presName="childText" presStyleLbl="revTx" presStyleIdx="0" presStyleCnt="1">
        <dgm:presLayoutVars>
          <dgm:bulletEnabled val="1"/>
        </dgm:presLayoutVars>
      </dgm:prSet>
      <dgm:spPr/>
    </dgm:pt>
    <dgm:pt modelId="{10F132D0-0AD5-433E-9C9C-6DA1CBEEC617}" type="pres">
      <dgm:prSet presAssocID="{D0C6DB44-AC38-48D7-85F0-2A89B204F5A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B818697-E548-427A-AC87-7AE56244B6C7}" type="pres">
      <dgm:prSet presAssocID="{5A0F412F-9611-47B3-8D70-E8419AE7872E}" presName="spacer" presStyleCnt="0"/>
      <dgm:spPr/>
    </dgm:pt>
    <dgm:pt modelId="{5C6CD54E-AA4E-4D8D-9F38-D8996FA6E423}" type="pres">
      <dgm:prSet presAssocID="{BC613BCE-96C4-4E94-A06C-E731DB5EBEF1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1A77E700-A19B-490D-8B44-F44345D83C8F}" type="presOf" srcId="{3D49B346-B42B-407C-A54A-AAE775CAA1E4}" destId="{5D02C714-D180-48B5-B4A6-E58C6EFAF9B0}" srcOrd="0" destOrd="0" presId="urn:microsoft.com/office/officeart/2005/8/layout/vList2"/>
    <dgm:cxn modelId="{40084A69-7371-4E7E-8826-EBB7BC9A7C57}" type="presOf" srcId="{487E52DD-EA91-415A-B8D4-78E3D34B5FF5}" destId="{1DB97B51-07C6-49E7-9BA4-59884626CED8}" srcOrd="0" destOrd="0" presId="urn:microsoft.com/office/officeart/2005/8/layout/vList2"/>
    <dgm:cxn modelId="{26198F55-CC21-4B63-A65D-188EE32DA009}" srcId="{FFAC81FF-197F-4FFE-9867-9341C4CDEE61}" destId="{BC613BCE-96C4-4E94-A06C-E731DB5EBEF1}" srcOrd="6" destOrd="0" parTransId="{153D1E67-A1F1-4CAE-85C4-91126293D8B8}" sibTransId="{688D419A-935B-4BDA-8C26-B79645463C4D}"/>
    <dgm:cxn modelId="{03C4437A-E88D-4613-A375-2256ADA48F34}" srcId="{FFAC81FF-197F-4FFE-9867-9341C4CDEE61}" destId="{2696C30E-3C5F-4B73-B010-E62A87ED06B5}" srcOrd="4" destOrd="0" parTransId="{B44F41E7-9D8A-4DBE-9C0C-93BDF6968C02}" sibTransId="{563FCD3F-F734-4C9D-B8F0-78CAA232BC0B}"/>
    <dgm:cxn modelId="{B6706987-A3AF-4D47-9F93-41A0933A0B4D}" srcId="{FFAC81FF-197F-4FFE-9867-9341C4CDEE61}" destId="{9FCA8859-1C98-4031-81A8-9CA0228DCC84}" srcOrd="1" destOrd="0" parTransId="{E473232F-D1F4-437D-B953-37EBCB6673D0}" sibTransId="{5B83900B-DA02-4A70-AC0C-C90B81AA6519}"/>
    <dgm:cxn modelId="{7FA1B488-84E3-4C4B-92B6-646D60D7940B}" srcId="{FFAC81FF-197F-4FFE-9867-9341C4CDEE61}" destId="{D0C6DB44-AC38-48D7-85F0-2A89B204F5AD}" srcOrd="5" destOrd="0" parTransId="{B2D50A04-A9F2-4974-B68D-23B28E116F2A}" sibTransId="{5A0F412F-9611-47B3-8D70-E8419AE7872E}"/>
    <dgm:cxn modelId="{567C888D-56F8-451B-9405-37C1898ADA7F}" type="presOf" srcId="{6197CB8F-8CFB-424E-91AA-49C105A57536}" destId="{A44CBC4C-F447-4EB6-8DD3-CCD567EDECBC}" srcOrd="0" destOrd="0" presId="urn:microsoft.com/office/officeart/2005/8/layout/vList2"/>
    <dgm:cxn modelId="{3E3CD69F-787B-4612-A9B3-21F7CE8064A4}" type="presOf" srcId="{2696C30E-3C5F-4B73-B010-E62A87ED06B5}" destId="{AB5489A7-3DE4-479C-9BC6-9B0B913FCEFC}" srcOrd="0" destOrd="0" presId="urn:microsoft.com/office/officeart/2005/8/layout/vList2"/>
    <dgm:cxn modelId="{C18A8DA0-F9CA-456B-8593-58B3CD179808}" type="presOf" srcId="{9FCA8859-1C98-4031-81A8-9CA0228DCC84}" destId="{DA8D62CB-E65A-459B-900C-D4FB751BC874}" srcOrd="0" destOrd="0" presId="urn:microsoft.com/office/officeart/2005/8/layout/vList2"/>
    <dgm:cxn modelId="{7232C6AC-8100-4A2B-B5D5-6ABBB1BFEB51}" srcId="{FFAC81FF-197F-4FFE-9867-9341C4CDEE61}" destId="{D941EE31-6E8A-426B-B6FC-E700933D7772}" srcOrd="0" destOrd="0" parTransId="{237C5D68-430A-44AA-BAD7-D1DAF62DF69A}" sibTransId="{E0D0E5CD-3FA9-4E01-ADDA-C1627B3FE2E0}"/>
    <dgm:cxn modelId="{7440C7B9-D859-4E6D-A7A6-E312C7186E40}" type="presOf" srcId="{D941EE31-6E8A-426B-B6FC-E700933D7772}" destId="{7621CDB4-1386-48BD-A2AE-068DAB9B41E9}" srcOrd="0" destOrd="0" presId="urn:microsoft.com/office/officeart/2005/8/layout/vList2"/>
    <dgm:cxn modelId="{E60730BA-5EF2-415D-9FCA-56B309421ED7}" type="presOf" srcId="{FFAC81FF-197F-4FFE-9867-9341C4CDEE61}" destId="{B8B57C40-B5E8-4525-B7DF-23A0B58F83FC}" srcOrd="0" destOrd="0" presId="urn:microsoft.com/office/officeart/2005/8/layout/vList2"/>
    <dgm:cxn modelId="{6F6659BC-9D4E-4799-A34B-AA685CA63243}" srcId="{2696C30E-3C5F-4B73-B010-E62A87ED06B5}" destId="{6197CB8F-8CFB-424E-91AA-49C105A57536}" srcOrd="0" destOrd="0" parTransId="{8B88C076-42F6-4372-84BA-19C20841A48A}" sibTransId="{434BEA6F-161A-4BB2-9B77-26339F9F2AB0}"/>
    <dgm:cxn modelId="{C12EF4C0-1526-4C59-A556-420679B6EA58}" type="presOf" srcId="{D0C6DB44-AC38-48D7-85F0-2A89B204F5AD}" destId="{10F132D0-0AD5-433E-9C9C-6DA1CBEEC617}" srcOrd="0" destOrd="0" presId="urn:microsoft.com/office/officeart/2005/8/layout/vList2"/>
    <dgm:cxn modelId="{BBEFA1CB-D426-4D50-9AA0-BCF345468EF2}" srcId="{FFAC81FF-197F-4FFE-9867-9341C4CDEE61}" destId="{3D49B346-B42B-407C-A54A-AAE775CAA1E4}" srcOrd="3" destOrd="0" parTransId="{87DBA41F-E669-4AE5-891C-ABF3C5F947C1}" sibTransId="{B322B9C7-BA65-423F-936B-2DCF2F2161D5}"/>
    <dgm:cxn modelId="{B5EFF3EF-640C-45B7-A3CC-5A10ECDBB83D}" type="presOf" srcId="{BC613BCE-96C4-4E94-A06C-E731DB5EBEF1}" destId="{5C6CD54E-AA4E-4D8D-9F38-D8996FA6E423}" srcOrd="0" destOrd="0" presId="urn:microsoft.com/office/officeart/2005/8/layout/vList2"/>
    <dgm:cxn modelId="{68A42FFC-565F-4CA8-B227-343F5FE4C5A2}" srcId="{FFAC81FF-197F-4FFE-9867-9341C4CDEE61}" destId="{487E52DD-EA91-415A-B8D4-78E3D34B5FF5}" srcOrd="2" destOrd="0" parTransId="{35A7D283-39AA-42AB-9465-43439E8D4FE8}" sibTransId="{B9BD7D43-5F96-4B84-A82A-405DC288E2B6}"/>
    <dgm:cxn modelId="{8653C43C-77D2-4013-B1DB-597EAB3AA49E}" type="presParOf" srcId="{B8B57C40-B5E8-4525-B7DF-23A0B58F83FC}" destId="{7621CDB4-1386-48BD-A2AE-068DAB9B41E9}" srcOrd="0" destOrd="0" presId="urn:microsoft.com/office/officeart/2005/8/layout/vList2"/>
    <dgm:cxn modelId="{1ECCDF3B-288F-40F0-9F7E-B0C35E7D250D}" type="presParOf" srcId="{B8B57C40-B5E8-4525-B7DF-23A0B58F83FC}" destId="{664E454B-547A-47D8-9B05-71319FF4435A}" srcOrd="1" destOrd="0" presId="urn:microsoft.com/office/officeart/2005/8/layout/vList2"/>
    <dgm:cxn modelId="{C32BD8F9-0FC9-4C7F-9738-170A9D61049F}" type="presParOf" srcId="{B8B57C40-B5E8-4525-B7DF-23A0B58F83FC}" destId="{DA8D62CB-E65A-459B-900C-D4FB751BC874}" srcOrd="2" destOrd="0" presId="urn:microsoft.com/office/officeart/2005/8/layout/vList2"/>
    <dgm:cxn modelId="{1EE5F7B5-5575-45CF-A274-F11E648EDE58}" type="presParOf" srcId="{B8B57C40-B5E8-4525-B7DF-23A0B58F83FC}" destId="{C64D286A-6654-4A6E-9B62-0C84DCCAF1D6}" srcOrd="3" destOrd="0" presId="urn:microsoft.com/office/officeart/2005/8/layout/vList2"/>
    <dgm:cxn modelId="{A1614212-FABA-431E-9600-FB6DD888C4D4}" type="presParOf" srcId="{B8B57C40-B5E8-4525-B7DF-23A0B58F83FC}" destId="{1DB97B51-07C6-49E7-9BA4-59884626CED8}" srcOrd="4" destOrd="0" presId="urn:microsoft.com/office/officeart/2005/8/layout/vList2"/>
    <dgm:cxn modelId="{C42DB21B-A642-43B9-A43E-01E4F3910595}" type="presParOf" srcId="{B8B57C40-B5E8-4525-B7DF-23A0B58F83FC}" destId="{9BBFDF91-1703-411F-9A46-570416312492}" srcOrd="5" destOrd="0" presId="urn:microsoft.com/office/officeart/2005/8/layout/vList2"/>
    <dgm:cxn modelId="{6C88D4AF-97CE-4D6C-9F25-3CBFB9C0BCF9}" type="presParOf" srcId="{B8B57C40-B5E8-4525-B7DF-23A0B58F83FC}" destId="{5D02C714-D180-48B5-B4A6-E58C6EFAF9B0}" srcOrd="6" destOrd="0" presId="urn:microsoft.com/office/officeart/2005/8/layout/vList2"/>
    <dgm:cxn modelId="{AC2B7872-3841-48C5-A3E2-3B3BF1EC1CBF}" type="presParOf" srcId="{B8B57C40-B5E8-4525-B7DF-23A0B58F83FC}" destId="{55993C1F-B05B-40FD-887B-8DDA49107F23}" srcOrd="7" destOrd="0" presId="urn:microsoft.com/office/officeart/2005/8/layout/vList2"/>
    <dgm:cxn modelId="{E1088AE7-281B-494C-8952-D1E1E3A46E03}" type="presParOf" srcId="{B8B57C40-B5E8-4525-B7DF-23A0B58F83FC}" destId="{AB5489A7-3DE4-479C-9BC6-9B0B913FCEFC}" srcOrd="8" destOrd="0" presId="urn:microsoft.com/office/officeart/2005/8/layout/vList2"/>
    <dgm:cxn modelId="{643AF765-B6B4-4DC0-AAD2-ECFA4EBA778E}" type="presParOf" srcId="{B8B57C40-B5E8-4525-B7DF-23A0B58F83FC}" destId="{A44CBC4C-F447-4EB6-8DD3-CCD567EDECBC}" srcOrd="9" destOrd="0" presId="urn:microsoft.com/office/officeart/2005/8/layout/vList2"/>
    <dgm:cxn modelId="{F32C94B8-B4B0-4110-8637-7BD5D8CA710B}" type="presParOf" srcId="{B8B57C40-B5E8-4525-B7DF-23A0B58F83FC}" destId="{10F132D0-0AD5-433E-9C9C-6DA1CBEEC617}" srcOrd="10" destOrd="0" presId="urn:microsoft.com/office/officeart/2005/8/layout/vList2"/>
    <dgm:cxn modelId="{F5C3F92F-BC75-47F9-B649-BDB0C887998D}" type="presParOf" srcId="{B8B57C40-B5E8-4525-B7DF-23A0B58F83FC}" destId="{9B818697-E548-427A-AC87-7AE56244B6C7}" srcOrd="11" destOrd="0" presId="urn:microsoft.com/office/officeart/2005/8/layout/vList2"/>
    <dgm:cxn modelId="{D96C9117-4B46-47CB-93A0-0D3A99B4FC5C}" type="presParOf" srcId="{B8B57C40-B5E8-4525-B7DF-23A0B58F83FC}" destId="{5C6CD54E-AA4E-4D8D-9F38-D8996FA6E423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368A0D-1007-4735-96B1-04F8FCD9773A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4650755-84C3-4E66-8D29-585EA85DF48D}">
      <dgm:prSet/>
      <dgm:spPr/>
      <dgm:t>
        <a:bodyPr/>
        <a:lstStyle/>
        <a:p>
          <a:r>
            <a:rPr lang="en-US"/>
            <a:t>A hundred thousand biochemical reactions happening in the body every second in its one hundred trillion cells</a:t>
          </a:r>
        </a:p>
      </dgm:t>
    </dgm:pt>
    <dgm:pt modelId="{BDE2F408-8713-4672-A80A-2C3A53E0999E}" type="parTrans" cxnId="{1CCA4431-B1CD-4900-B8D1-579337B032DF}">
      <dgm:prSet/>
      <dgm:spPr/>
      <dgm:t>
        <a:bodyPr/>
        <a:lstStyle/>
        <a:p>
          <a:endParaRPr lang="en-US"/>
        </a:p>
      </dgm:t>
    </dgm:pt>
    <dgm:pt modelId="{03B1B2A1-4F14-4BFD-9663-D04F72394C19}" type="sibTrans" cxnId="{1CCA4431-B1CD-4900-B8D1-579337B032DF}">
      <dgm:prSet/>
      <dgm:spPr/>
      <dgm:t>
        <a:bodyPr/>
        <a:lstStyle/>
        <a:p>
          <a:endParaRPr lang="en-US"/>
        </a:p>
      </dgm:t>
    </dgm:pt>
    <dgm:pt modelId="{360818CB-CF20-4397-AB86-D56E5C44BC72}">
      <dgm:prSet/>
      <dgm:spPr/>
      <dgm:t>
        <a:bodyPr/>
        <a:lstStyle/>
        <a:p>
          <a:r>
            <a:rPr lang="en-US"/>
            <a:t>Not fixing the root cause will only allow cancer or other disease to keep coming  back</a:t>
          </a:r>
        </a:p>
      </dgm:t>
    </dgm:pt>
    <dgm:pt modelId="{B95AAF04-AC3D-4650-977B-653600FCC113}" type="parTrans" cxnId="{4FD603F0-2945-4924-ACA7-D22EBE29D6D8}">
      <dgm:prSet/>
      <dgm:spPr/>
      <dgm:t>
        <a:bodyPr/>
        <a:lstStyle/>
        <a:p>
          <a:endParaRPr lang="en-US"/>
        </a:p>
      </dgm:t>
    </dgm:pt>
    <dgm:pt modelId="{B4FCEBCD-F9CB-4E7F-A03C-5E1B98DBEAEC}" type="sibTrans" cxnId="{4FD603F0-2945-4924-ACA7-D22EBE29D6D8}">
      <dgm:prSet/>
      <dgm:spPr/>
      <dgm:t>
        <a:bodyPr/>
        <a:lstStyle/>
        <a:p>
          <a:endParaRPr lang="en-US"/>
        </a:p>
      </dgm:t>
    </dgm:pt>
    <dgm:pt modelId="{29D75454-1BD5-4BA9-8D5C-D46A6D51F672}">
      <dgm:prSet/>
      <dgm:spPr/>
      <dgm:t>
        <a:bodyPr/>
        <a:lstStyle/>
        <a:p>
          <a:r>
            <a:rPr lang="en-US"/>
            <a:t>Not one problem but many</a:t>
          </a:r>
        </a:p>
      </dgm:t>
    </dgm:pt>
    <dgm:pt modelId="{2968A7DD-B930-42EC-A239-5B1F0C4B4D23}" type="parTrans" cxnId="{7855FECF-D88F-49D8-BD50-8D36135D6B5D}">
      <dgm:prSet/>
      <dgm:spPr/>
      <dgm:t>
        <a:bodyPr/>
        <a:lstStyle/>
        <a:p>
          <a:endParaRPr lang="en-US"/>
        </a:p>
      </dgm:t>
    </dgm:pt>
    <dgm:pt modelId="{0C37011B-7970-48F8-98D8-F96BD339F3AC}" type="sibTrans" cxnId="{7855FECF-D88F-49D8-BD50-8D36135D6B5D}">
      <dgm:prSet/>
      <dgm:spPr/>
      <dgm:t>
        <a:bodyPr/>
        <a:lstStyle/>
        <a:p>
          <a:endParaRPr lang="en-US"/>
        </a:p>
      </dgm:t>
    </dgm:pt>
    <dgm:pt modelId="{F2A19F5E-EACA-40C7-A3A6-5C352CCC3FB5}">
      <dgm:prSet/>
      <dgm:spPr/>
      <dgm:t>
        <a:bodyPr/>
        <a:lstStyle/>
        <a:p>
          <a:r>
            <a:rPr lang="en-US"/>
            <a:t>More than just –no cancer</a:t>
          </a:r>
        </a:p>
      </dgm:t>
    </dgm:pt>
    <dgm:pt modelId="{91FC77EE-A88A-4BD9-96B9-576C0384FDD0}" type="parTrans" cxnId="{E0F3E920-8DB4-4574-9D9F-426AE9E8621C}">
      <dgm:prSet/>
      <dgm:spPr/>
      <dgm:t>
        <a:bodyPr/>
        <a:lstStyle/>
        <a:p>
          <a:endParaRPr lang="en-US"/>
        </a:p>
      </dgm:t>
    </dgm:pt>
    <dgm:pt modelId="{4D627D7F-A584-46C8-8EC0-AB7CCB72C83A}" type="sibTrans" cxnId="{E0F3E920-8DB4-4574-9D9F-426AE9E8621C}">
      <dgm:prSet/>
      <dgm:spPr/>
      <dgm:t>
        <a:bodyPr/>
        <a:lstStyle/>
        <a:p>
          <a:endParaRPr lang="en-US"/>
        </a:p>
      </dgm:t>
    </dgm:pt>
    <dgm:pt modelId="{F8D5B980-9C52-4C04-9BB6-8E40F76A7DF1}">
      <dgm:prSet/>
      <dgm:spPr/>
      <dgm:t>
        <a:bodyPr/>
        <a:lstStyle/>
        <a:p>
          <a:r>
            <a:rPr lang="en-US"/>
            <a:t>We are not many parts detached but a whole composed of many parts</a:t>
          </a:r>
        </a:p>
      </dgm:t>
    </dgm:pt>
    <dgm:pt modelId="{3CCEE182-ED08-4502-903C-BCD1A3453125}" type="parTrans" cxnId="{7C896BC8-1A95-4C3A-9B14-5B2C63F7B23B}">
      <dgm:prSet/>
      <dgm:spPr/>
      <dgm:t>
        <a:bodyPr/>
        <a:lstStyle/>
        <a:p>
          <a:endParaRPr lang="en-US"/>
        </a:p>
      </dgm:t>
    </dgm:pt>
    <dgm:pt modelId="{AF50C29F-C663-4183-A1F4-E49511851319}" type="sibTrans" cxnId="{7C896BC8-1A95-4C3A-9B14-5B2C63F7B23B}">
      <dgm:prSet/>
      <dgm:spPr/>
      <dgm:t>
        <a:bodyPr/>
        <a:lstStyle/>
        <a:p>
          <a:endParaRPr lang="en-US"/>
        </a:p>
      </dgm:t>
    </dgm:pt>
    <dgm:pt modelId="{218C4731-D395-4530-AF30-C9E07E302B19}">
      <dgm:prSet/>
      <dgm:spPr/>
      <dgm:t>
        <a:bodyPr/>
        <a:lstStyle/>
        <a:p>
          <a:r>
            <a:rPr lang="en-US"/>
            <a:t>The body reacts as a whole</a:t>
          </a:r>
        </a:p>
      </dgm:t>
    </dgm:pt>
    <dgm:pt modelId="{1856640B-1DE6-4047-9E57-E42470F579FB}" type="parTrans" cxnId="{C4B8BDB8-0E42-4FBE-BA31-CF808A1CA841}">
      <dgm:prSet/>
      <dgm:spPr/>
      <dgm:t>
        <a:bodyPr/>
        <a:lstStyle/>
        <a:p>
          <a:endParaRPr lang="en-US"/>
        </a:p>
      </dgm:t>
    </dgm:pt>
    <dgm:pt modelId="{37598AD2-811F-464E-8374-D99ED9C451CC}" type="sibTrans" cxnId="{C4B8BDB8-0E42-4FBE-BA31-CF808A1CA841}">
      <dgm:prSet/>
      <dgm:spPr/>
      <dgm:t>
        <a:bodyPr/>
        <a:lstStyle/>
        <a:p>
          <a:endParaRPr lang="en-US"/>
        </a:p>
      </dgm:t>
    </dgm:pt>
    <dgm:pt modelId="{B6E4C50B-8D54-493B-ACD0-BDA347765F71}" type="pres">
      <dgm:prSet presAssocID="{66368A0D-1007-4735-96B1-04F8FCD9773A}" presName="vert0" presStyleCnt="0">
        <dgm:presLayoutVars>
          <dgm:dir/>
          <dgm:animOne val="branch"/>
          <dgm:animLvl val="lvl"/>
        </dgm:presLayoutVars>
      </dgm:prSet>
      <dgm:spPr/>
    </dgm:pt>
    <dgm:pt modelId="{564D0AAE-0A51-47DC-917F-26A761D036B1}" type="pres">
      <dgm:prSet presAssocID="{64650755-84C3-4E66-8D29-585EA85DF48D}" presName="thickLine" presStyleLbl="alignNode1" presStyleIdx="0" presStyleCnt="6"/>
      <dgm:spPr/>
    </dgm:pt>
    <dgm:pt modelId="{1F3F0B15-D43E-492D-B8F2-12DA5ACA073C}" type="pres">
      <dgm:prSet presAssocID="{64650755-84C3-4E66-8D29-585EA85DF48D}" presName="horz1" presStyleCnt="0"/>
      <dgm:spPr/>
    </dgm:pt>
    <dgm:pt modelId="{B3B5A485-0C0B-477A-BACB-35E2E464EB2E}" type="pres">
      <dgm:prSet presAssocID="{64650755-84C3-4E66-8D29-585EA85DF48D}" presName="tx1" presStyleLbl="revTx" presStyleIdx="0" presStyleCnt="6"/>
      <dgm:spPr/>
    </dgm:pt>
    <dgm:pt modelId="{0417566B-3AC4-44D9-B401-5BA77D26AF96}" type="pres">
      <dgm:prSet presAssocID="{64650755-84C3-4E66-8D29-585EA85DF48D}" presName="vert1" presStyleCnt="0"/>
      <dgm:spPr/>
    </dgm:pt>
    <dgm:pt modelId="{D20112E9-E272-4E6C-AF48-5F1A1F6EBC07}" type="pres">
      <dgm:prSet presAssocID="{360818CB-CF20-4397-AB86-D56E5C44BC72}" presName="thickLine" presStyleLbl="alignNode1" presStyleIdx="1" presStyleCnt="6"/>
      <dgm:spPr/>
    </dgm:pt>
    <dgm:pt modelId="{04979454-D3E5-4C3B-AE8A-A14D603F05C3}" type="pres">
      <dgm:prSet presAssocID="{360818CB-CF20-4397-AB86-D56E5C44BC72}" presName="horz1" presStyleCnt="0"/>
      <dgm:spPr/>
    </dgm:pt>
    <dgm:pt modelId="{67377FDE-5A06-4F2A-A218-91B2EF152FE0}" type="pres">
      <dgm:prSet presAssocID="{360818CB-CF20-4397-AB86-D56E5C44BC72}" presName="tx1" presStyleLbl="revTx" presStyleIdx="1" presStyleCnt="6"/>
      <dgm:spPr/>
    </dgm:pt>
    <dgm:pt modelId="{01E491CF-38A2-41A1-ABEE-E31971170997}" type="pres">
      <dgm:prSet presAssocID="{360818CB-CF20-4397-AB86-D56E5C44BC72}" presName="vert1" presStyleCnt="0"/>
      <dgm:spPr/>
    </dgm:pt>
    <dgm:pt modelId="{23565815-EB59-4F9F-9F9F-4EB2B9B1D7C3}" type="pres">
      <dgm:prSet presAssocID="{29D75454-1BD5-4BA9-8D5C-D46A6D51F672}" presName="thickLine" presStyleLbl="alignNode1" presStyleIdx="2" presStyleCnt="6"/>
      <dgm:spPr/>
    </dgm:pt>
    <dgm:pt modelId="{B6EF8AAC-7981-4B07-9E07-84B7FEEC4C2C}" type="pres">
      <dgm:prSet presAssocID="{29D75454-1BD5-4BA9-8D5C-D46A6D51F672}" presName="horz1" presStyleCnt="0"/>
      <dgm:spPr/>
    </dgm:pt>
    <dgm:pt modelId="{5B14D6D4-CF62-4F0D-A301-EB28CD42778D}" type="pres">
      <dgm:prSet presAssocID="{29D75454-1BD5-4BA9-8D5C-D46A6D51F672}" presName="tx1" presStyleLbl="revTx" presStyleIdx="2" presStyleCnt="6"/>
      <dgm:spPr/>
    </dgm:pt>
    <dgm:pt modelId="{22E48F9B-CD82-43DA-8061-CF1A3CF072EE}" type="pres">
      <dgm:prSet presAssocID="{29D75454-1BD5-4BA9-8D5C-D46A6D51F672}" presName="vert1" presStyleCnt="0"/>
      <dgm:spPr/>
    </dgm:pt>
    <dgm:pt modelId="{EAF2EDEB-BA04-43BD-ADE5-2279B9621D3B}" type="pres">
      <dgm:prSet presAssocID="{F2A19F5E-EACA-40C7-A3A6-5C352CCC3FB5}" presName="thickLine" presStyleLbl="alignNode1" presStyleIdx="3" presStyleCnt="6"/>
      <dgm:spPr/>
    </dgm:pt>
    <dgm:pt modelId="{181A5B52-A1EF-4AB8-AE44-16AB346CC547}" type="pres">
      <dgm:prSet presAssocID="{F2A19F5E-EACA-40C7-A3A6-5C352CCC3FB5}" presName="horz1" presStyleCnt="0"/>
      <dgm:spPr/>
    </dgm:pt>
    <dgm:pt modelId="{EFCBB22C-7E20-47BC-8F6B-8560B8738F70}" type="pres">
      <dgm:prSet presAssocID="{F2A19F5E-EACA-40C7-A3A6-5C352CCC3FB5}" presName="tx1" presStyleLbl="revTx" presStyleIdx="3" presStyleCnt="6"/>
      <dgm:spPr/>
    </dgm:pt>
    <dgm:pt modelId="{29E6FEAD-4123-421B-94D8-11654409949C}" type="pres">
      <dgm:prSet presAssocID="{F2A19F5E-EACA-40C7-A3A6-5C352CCC3FB5}" presName="vert1" presStyleCnt="0"/>
      <dgm:spPr/>
    </dgm:pt>
    <dgm:pt modelId="{18EADAF8-CAF8-47F7-9182-9C578F62AA0F}" type="pres">
      <dgm:prSet presAssocID="{F8D5B980-9C52-4C04-9BB6-8E40F76A7DF1}" presName="thickLine" presStyleLbl="alignNode1" presStyleIdx="4" presStyleCnt="6"/>
      <dgm:spPr/>
    </dgm:pt>
    <dgm:pt modelId="{31F6EC4D-4812-492F-B86B-E1DE003D8AFB}" type="pres">
      <dgm:prSet presAssocID="{F8D5B980-9C52-4C04-9BB6-8E40F76A7DF1}" presName="horz1" presStyleCnt="0"/>
      <dgm:spPr/>
    </dgm:pt>
    <dgm:pt modelId="{EB526C17-CE82-43CD-9370-F046D5ACCD96}" type="pres">
      <dgm:prSet presAssocID="{F8D5B980-9C52-4C04-9BB6-8E40F76A7DF1}" presName="tx1" presStyleLbl="revTx" presStyleIdx="4" presStyleCnt="6"/>
      <dgm:spPr/>
    </dgm:pt>
    <dgm:pt modelId="{62D72B3F-0816-4BF2-83DE-3F7FAE7B4E84}" type="pres">
      <dgm:prSet presAssocID="{F8D5B980-9C52-4C04-9BB6-8E40F76A7DF1}" presName="vert1" presStyleCnt="0"/>
      <dgm:spPr/>
    </dgm:pt>
    <dgm:pt modelId="{CA0E0D59-690D-4FC9-AC2A-EC0A4B17ECB9}" type="pres">
      <dgm:prSet presAssocID="{218C4731-D395-4530-AF30-C9E07E302B19}" presName="thickLine" presStyleLbl="alignNode1" presStyleIdx="5" presStyleCnt="6"/>
      <dgm:spPr/>
    </dgm:pt>
    <dgm:pt modelId="{FB9A69C7-29FA-4D06-8925-3EF656B2821D}" type="pres">
      <dgm:prSet presAssocID="{218C4731-D395-4530-AF30-C9E07E302B19}" presName="horz1" presStyleCnt="0"/>
      <dgm:spPr/>
    </dgm:pt>
    <dgm:pt modelId="{A579FC3D-CA9F-4E05-B71F-587BF9C8270A}" type="pres">
      <dgm:prSet presAssocID="{218C4731-D395-4530-AF30-C9E07E302B19}" presName="tx1" presStyleLbl="revTx" presStyleIdx="5" presStyleCnt="6"/>
      <dgm:spPr/>
    </dgm:pt>
    <dgm:pt modelId="{D811F0A5-648F-41E3-9A65-6FE97201B87A}" type="pres">
      <dgm:prSet presAssocID="{218C4731-D395-4530-AF30-C9E07E302B19}" presName="vert1" presStyleCnt="0"/>
      <dgm:spPr/>
    </dgm:pt>
  </dgm:ptLst>
  <dgm:cxnLst>
    <dgm:cxn modelId="{8D94E40B-037B-448E-9F09-0B903885BD13}" type="presOf" srcId="{64650755-84C3-4E66-8D29-585EA85DF48D}" destId="{B3B5A485-0C0B-477A-BACB-35E2E464EB2E}" srcOrd="0" destOrd="0" presId="urn:microsoft.com/office/officeart/2008/layout/LinedList"/>
    <dgm:cxn modelId="{E0F3E920-8DB4-4574-9D9F-426AE9E8621C}" srcId="{66368A0D-1007-4735-96B1-04F8FCD9773A}" destId="{F2A19F5E-EACA-40C7-A3A6-5C352CCC3FB5}" srcOrd="3" destOrd="0" parTransId="{91FC77EE-A88A-4BD9-96B9-576C0384FDD0}" sibTransId="{4D627D7F-A584-46C8-8EC0-AB7CCB72C83A}"/>
    <dgm:cxn modelId="{1CCA4431-B1CD-4900-B8D1-579337B032DF}" srcId="{66368A0D-1007-4735-96B1-04F8FCD9773A}" destId="{64650755-84C3-4E66-8D29-585EA85DF48D}" srcOrd="0" destOrd="0" parTransId="{BDE2F408-8713-4672-A80A-2C3A53E0999E}" sibTransId="{03B1B2A1-4F14-4BFD-9663-D04F72394C19}"/>
    <dgm:cxn modelId="{23047E35-F852-4807-BEF3-80EBDEEEB40F}" type="presOf" srcId="{F8D5B980-9C52-4C04-9BB6-8E40F76A7DF1}" destId="{EB526C17-CE82-43CD-9370-F046D5ACCD96}" srcOrd="0" destOrd="0" presId="urn:microsoft.com/office/officeart/2008/layout/LinedList"/>
    <dgm:cxn modelId="{8596A051-430B-4E3E-B170-669EF5E43883}" type="presOf" srcId="{66368A0D-1007-4735-96B1-04F8FCD9773A}" destId="{B6E4C50B-8D54-493B-ACD0-BDA347765F71}" srcOrd="0" destOrd="0" presId="urn:microsoft.com/office/officeart/2008/layout/LinedList"/>
    <dgm:cxn modelId="{A1C0B455-A5C4-46C9-A518-0154BCBAAEB6}" type="presOf" srcId="{29D75454-1BD5-4BA9-8D5C-D46A6D51F672}" destId="{5B14D6D4-CF62-4F0D-A301-EB28CD42778D}" srcOrd="0" destOrd="0" presId="urn:microsoft.com/office/officeart/2008/layout/LinedList"/>
    <dgm:cxn modelId="{E15251AA-2FEF-401E-9490-5F28E3CD6488}" type="presOf" srcId="{360818CB-CF20-4397-AB86-D56E5C44BC72}" destId="{67377FDE-5A06-4F2A-A218-91B2EF152FE0}" srcOrd="0" destOrd="0" presId="urn:microsoft.com/office/officeart/2008/layout/LinedList"/>
    <dgm:cxn modelId="{7346A6B4-EC6A-424F-864F-A0E0BF48C19F}" type="presOf" srcId="{F2A19F5E-EACA-40C7-A3A6-5C352CCC3FB5}" destId="{EFCBB22C-7E20-47BC-8F6B-8560B8738F70}" srcOrd="0" destOrd="0" presId="urn:microsoft.com/office/officeart/2008/layout/LinedList"/>
    <dgm:cxn modelId="{C4B8BDB8-0E42-4FBE-BA31-CF808A1CA841}" srcId="{66368A0D-1007-4735-96B1-04F8FCD9773A}" destId="{218C4731-D395-4530-AF30-C9E07E302B19}" srcOrd="5" destOrd="0" parTransId="{1856640B-1DE6-4047-9E57-E42470F579FB}" sibTransId="{37598AD2-811F-464E-8374-D99ED9C451CC}"/>
    <dgm:cxn modelId="{8E3808C8-83ED-481B-9B45-654519ABCD0E}" type="presOf" srcId="{218C4731-D395-4530-AF30-C9E07E302B19}" destId="{A579FC3D-CA9F-4E05-B71F-587BF9C8270A}" srcOrd="0" destOrd="0" presId="urn:microsoft.com/office/officeart/2008/layout/LinedList"/>
    <dgm:cxn modelId="{7C896BC8-1A95-4C3A-9B14-5B2C63F7B23B}" srcId="{66368A0D-1007-4735-96B1-04F8FCD9773A}" destId="{F8D5B980-9C52-4C04-9BB6-8E40F76A7DF1}" srcOrd="4" destOrd="0" parTransId="{3CCEE182-ED08-4502-903C-BCD1A3453125}" sibTransId="{AF50C29F-C663-4183-A1F4-E49511851319}"/>
    <dgm:cxn modelId="{7855FECF-D88F-49D8-BD50-8D36135D6B5D}" srcId="{66368A0D-1007-4735-96B1-04F8FCD9773A}" destId="{29D75454-1BD5-4BA9-8D5C-D46A6D51F672}" srcOrd="2" destOrd="0" parTransId="{2968A7DD-B930-42EC-A239-5B1F0C4B4D23}" sibTransId="{0C37011B-7970-48F8-98D8-F96BD339F3AC}"/>
    <dgm:cxn modelId="{4FD603F0-2945-4924-ACA7-D22EBE29D6D8}" srcId="{66368A0D-1007-4735-96B1-04F8FCD9773A}" destId="{360818CB-CF20-4397-AB86-D56E5C44BC72}" srcOrd="1" destOrd="0" parTransId="{B95AAF04-AC3D-4650-977B-653600FCC113}" sibTransId="{B4FCEBCD-F9CB-4E7F-A03C-5E1B98DBEAEC}"/>
    <dgm:cxn modelId="{57DF7E23-689B-4698-A13A-54759176026E}" type="presParOf" srcId="{B6E4C50B-8D54-493B-ACD0-BDA347765F71}" destId="{564D0AAE-0A51-47DC-917F-26A761D036B1}" srcOrd="0" destOrd="0" presId="urn:microsoft.com/office/officeart/2008/layout/LinedList"/>
    <dgm:cxn modelId="{68F09BA8-5050-4200-979C-BB45E9B6B3E8}" type="presParOf" srcId="{B6E4C50B-8D54-493B-ACD0-BDA347765F71}" destId="{1F3F0B15-D43E-492D-B8F2-12DA5ACA073C}" srcOrd="1" destOrd="0" presId="urn:microsoft.com/office/officeart/2008/layout/LinedList"/>
    <dgm:cxn modelId="{E9B16BB8-885D-4CC5-BB7C-36FEC1696B15}" type="presParOf" srcId="{1F3F0B15-D43E-492D-B8F2-12DA5ACA073C}" destId="{B3B5A485-0C0B-477A-BACB-35E2E464EB2E}" srcOrd="0" destOrd="0" presId="urn:microsoft.com/office/officeart/2008/layout/LinedList"/>
    <dgm:cxn modelId="{CB03B552-70E9-407E-90B0-1972D026904F}" type="presParOf" srcId="{1F3F0B15-D43E-492D-B8F2-12DA5ACA073C}" destId="{0417566B-3AC4-44D9-B401-5BA77D26AF96}" srcOrd="1" destOrd="0" presId="urn:microsoft.com/office/officeart/2008/layout/LinedList"/>
    <dgm:cxn modelId="{806370B8-E5A7-4F3D-9F16-4584132C3C2C}" type="presParOf" srcId="{B6E4C50B-8D54-493B-ACD0-BDA347765F71}" destId="{D20112E9-E272-4E6C-AF48-5F1A1F6EBC07}" srcOrd="2" destOrd="0" presId="urn:microsoft.com/office/officeart/2008/layout/LinedList"/>
    <dgm:cxn modelId="{37B52359-E379-40BE-BC59-7AA57A0E2222}" type="presParOf" srcId="{B6E4C50B-8D54-493B-ACD0-BDA347765F71}" destId="{04979454-D3E5-4C3B-AE8A-A14D603F05C3}" srcOrd="3" destOrd="0" presId="urn:microsoft.com/office/officeart/2008/layout/LinedList"/>
    <dgm:cxn modelId="{ABFF2A46-5C88-4BB4-8333-5B6EA66CCFA7}" type="presParOf" srcId="{04979454-D3E5-4C3B-AE8A-A14D603F05C3}" destId="{67377FDE-5A06-4F2A-A218-91B2EF152FE0}" srcOrd="0" destOrd="0" presId="urn:microsoft.com/office/officeart/2008/layout/LinedList"/>
    <dgm:cxn modelId="{A23A1D30-1DFF-4AEE-90E4-C4209D5FA295}" type="presParOf" srcId="{04979454-D3E5-4C3B-AE8A-A14D603F05C3}" destId="{01E491CF-38A2-41A1-ABEE-E31971170997}" srcOrd="1" destOrd="0" presId="urn:microsoft.com/office/officeart/2008/layout/LinedList"/>
    <dgm:cxn modelId="{C8B393DA-CC1F-4A13-8D01-6C9EB27EA93F}" type="presParOf" srcId="{B6E4C50B-8D54-493B-ACD0-BDA347765F71}" destId="{23565815-EB59-4F9F-9F9F-4EB2B9B1D7C3}" srcOrd="4" destOrd="0" presId="urn:microsoft.com/office/officeart/2008/layout/LinedList"/>
    <dgm:cxn modelId="{6127E7FD-1860-48D8-A986-A3B742FFD44E}" type="presParOf" srcId="{B6E4C50B-8D54-493B-ACD0-BDA347765F71}" destId="{B6EF8AAC-7981-4B07-9E07-84B7FEEC4C2C}" srcOrd="5" destOrd="0" presId="urn:microsoft.com/office/officeart/2008/layout/LinedList"/>
    <dgm:cxn modelId="{C9BB9A59-8EF0-4001-BB2E-979B53BE3285}" type="presParOf" srcId="{B6EF8AAC-7981-4B07-9E07-84B7FEEC4C2C}" destId="{5B14D6D4-CF62-4F0D-A301-EB28CD42778D}" srcOrd="0" destOrd="0" presId="urn:microsoft.com/office/officeart/2008/layout/LinedList"/>
    <dgm:cxn modelId="{A089319A-D9DB-4D0E-A0DE-02048F50172F}" type="presParOf" srcId="{B6EF8AAC-7981-4B07-9E07-84B7FEEC4C2C}" destId="{22E48F9B-CD82-43DA-8061-CF1A3CF072EE}" srcOrd="1" destOrd="0" presId="urn:microsoft.com/office/officeart/2008/layout/LinedList"/>
    <dgm:cxn modelId="{160BB51D-6CC8-4BAA-8E68-9EA6E4555D77}" type="presParOf" srcId="{B6E4C50B-8D54-493B-ACD0-BDA347765F71}" destId="{EAF2EDEB-BA04-43BD-ADE5-2279B9621D3B}" srcOrd="6" destOrd="0" presId="urn:microsoft.com/office/officeart/2008/layout/LinedList"/>
    <dgm:cxn modelId="{6FF56ACF-7B4E-400C-8728-30600C9AF958}" type="presParOf" srcId="{B6E4C50B-8D54-493B-ACD0-BDA347765F71}" destId="{181A5B52-A1EF-4AB8-AE44-16AB346CC547}" srcOrd="7" destOrd="0" presId="urn:microsoft.com/office/officeart/2008/layout/LinedList"/>
    <dgm:cxn modelId="{602BA4D7-D11D-481E-85D5-4DB8152B30CB}" type="presParOf" srcId="{181A5B52-A1EF-4AB8-AE44-16AB346CC547}" destId="{EFCBB22C-7E20-47BC-8F6B-8560B8738F70}" srcOrd="0" destOrd="0" presId="urn:microsoft.com/office/officeart/2008/layout/LinedList"/>
    <dgm:cxn modelId="{0B83D5AB-1EFD-4284-8916-E846A6DC6F55}" type="presParOf" srcId="{181A5B52-A1EF-4AB8-AE44-16AB346CC547}" destId="{29E6FEAD-4123-421B-94D8-11654409949C}" srcOrd="1" destOrd="0" presId="urn:microsoft.com/office/officeart/2008/layout/LinedList"/>
    <dgm:cxn modelId="{EF0E012D-A194-48E6-8BA9-805997B89F20}" type="presParOf" srcId="{B6E4C50B-8D54-493B-ACD0-BDA347765F71}" destId="{18EADAF8-CAF8-47F7-9182-9C578F62AA0F}" srcOrd="8" destOrd="0" presId="urn:microsoft.com/office/officeart/2008/layout/LinedList"/>
    <dgm:cxn modelId="{ACC4A479-78FF-46B4-B1DF-8147F0BF35EC}" type="presParOf" srcId="{B6E4C50B-8D54-493B-ACD0-BDA347765F71}" destId="{31F6EC4D-4812-492F-B86B-E1DE003D8AFB}" srcOrd="9" destOrd="0" presId="urn:microsoft.com/office/officeart/2008/layout/LinedList"/>
    <dgm:cxn modelId="{C40B7153-7D8C-47C1-89E4-87D875075C82}" type="presParOf" srcId="{31F6EC4D-4812-492F-B86B-E1DE003D8AFB}" destId="{EB526C17-CE82-43CD-9370-F046D5ACCD96}" srcOrd="0" destOrd="0" presId="urn:microsoft.com/office/officeart/2008/layout/LinedList"/>
    <dgm:cxn modelId="{DD0BE059-0579-4E9D-8CBC-50F20BB8C2B6}" type="presParOf" srcId="{31F6EC4D-4812-492F-B86B-E1DE003D8AFB}" destId="{62D72B3F-0816-4BF2-83DE-3F7FAE7B4E84}" srcOrd="1" destOrd="0" presId="urn:microsoft.com/office/officeart/2008/layout/LinedList"/>
    <dgm:cxn modelId="{5AB52516-A2E4-4621-8D91-E77E000C350C}" type="presParOf" srcId="{B6E4C50B-8D54-493B-ACD0-BDA347765F71}" destId="{CA0E0D59-690D-4FC9-AC2A-EC0A4B17ECB9}" srcOrd="10" destOrd="0" presId="urn:microsoft.com/office/officeart/2008/layout/LinedList"/>
    <dgm:cxn modelId="{FCFFA459-D87F-49A8-BC42-467BBC8FA2C7}" type="presParOf" srcId="{B6E4C50B-8D54-493B-ACD0-BDA347765F71}" destId="{FB9A69C7-29FA-4D06-8925-3EF656B2821D}" srcOrd="11" destOrd="0" presId="urn:microsoft.com/office/officeart/2008/layout/LinedList"/>
    <dgm:cxn modelId="{8F2EFBD9-8598-412D-A170-22218887E9A4}" type="presParOf" srcId="{FB9A69C7-29FA-4D06-8925-3EF656B2821D}" destId="{A579FC3D-CA9F-4E05-B71F-587BF9C8270A}" srcOrd="0" destOrd="0" presId="urn:microsoft.com/office/officeart/2008/layout/LinedList"/>
    <dgm:cxn modelId="{C6649646-C006-483E-A599-98F0624A2A18}" type="presParOf" srcId="{FB9A69C7-29FA-4D06-8925-3EF656B2821D}" destId="{D811F0A5-648F-41E3-9A65-6FE97201B87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2ABB3D-9734-4E2A-8771-822E0D72287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F03CB65-BB30-4D4A-94E2-B7139C04AFA8}">
      <dgm:prSet/>
      <dgm:spPr/>
      <dgm:t>
        <a:bodyPr/>
        <a:lstStyle/>
        <a:p>
          <a:r>
            <a:rPr lang="en-US"/>
            <a:t>Who’s pressuring you? Who’s supporting you?</a:t>
          </a:r>
        </a:p>
      </dgm:t>
    </dgm:pt>
    <dgm:pt modelId="{BDDF701F-CE5F-4F33-A745-5E76270C63B7}" type="parTrans" cxnId="{51F891A2-8355-45E5-AF49-9E8A5485B233}">
      <dgm:prSet/>
      <dgm:spPr/>
      <dgm:t>
        <a:bodyPr/>
        <a:lstStyle/>
        <a:p>
          <a:endParaRPr lang="en-US"/>
        </a:p>
      </dgm:t>
    </dgm:pt>
    <dgm:pt modelId="{15444281-7D27-48B9-8DEE-5F012686887B}" type="sibTrans" cxnId="{51F891A2-8355-45E5-AF49-9E8A5485B233}">
      <dgm:prSet/>
      <dgm:spPr/>
      <dgm:t>
        <a:bodyPr/>
        <a:lstStyle/>
        <a:p>
          <a:endParaRPr lang="en-US"/>
        </a:p>
      </dgm:t>
    </dgm:pt>
    <dgm:pt modelId="{601DE65A-41B0-4FB5-8A86-F9F1CBF16B7E}">
      <dgm:prSet/>
      <dgm:spPr/>
      <dgm:t>
        <a:bodyPr/>
        <a:lstStyle/>
        <a:p>
          <a:r>
            <a:rPr lang="en-US"/>
            <a:t>Do you want to Live?</a:t>
          </a:r>
        </a:p>
      </dgm:t>
    </dgm:pt>
    <dgm:pt modelId="{4378EE67-4C30-472F-8A09-70B669F938CD}" type="parTrans" cxnId="{F5E5C323-CE8F-445B-9450-161ADB26D85E}">
      <dgm:prSet/>
      <dgm:spPr/>
      <dgm:t>
        <a:bodyPr/>
        <a:lstStyle/>
        <a:p>
          <a:endParaRPr lang="en-US"/>
        </a:p>
      </dgm:t>
    </dgm:pt>
    <dgm:pt modelId="{32AF0441-295F-45C5-936E-DBCEECA97630}" type="sibTrans" cxnId="{F5E5C323-CE8F-445B-9450-161ADB26D85E}">
      <dgm:prSet/>
      <dgm:spPr/>
      <dgm:t>
        <a:bodyPr/>
        <a:lstStyle/>
        <a:p>
          <a:endParaRPr lang="en-US"/>
        </a:p>
      </dgm:t>
    </dgm:pt>
    <dgm:pt modelId="{8DCC96FC-52E5-4568-96DC-335F04A7BF28}">
      <dgm:prSet/>
      <dgm:spPr/>
      <dgm:t>
        <a:bodyPr/>
        <a:lstStyle/>
        <a:p>
          <a:r>
            <a:rPr lang="en-US"/>
            <a:t>What are you living for?</a:t>
          </a:r>
        </a:p>
      </dgm:t>
    </dgm:pt>
    <dgm:pt modelId="{F8316F9A-5CD9-438F-A725-3EF68A174D78}" type="parTrans" cxnId="{7B4589FF-8B80-4939-97E3-19EB62380F69}">
      <dgm:prSet/>
      <dgm:spPr/>
      <dgm:t>
        <a:bodyPr/>
        <a:lstStyle/>
        <a:p>
          <a:endParaRPr lang="en-US"/>
        </a:p>
      </dgm:t>
    </dgm:pt>
    <dgm:pt modelId="{95270CDC-303E-441A-90B2-7544CEC22FF1}" type="sibTrans" cxnId="{7B4589FF-8B80-4939-97E3-19EB62380F69}">
      <dgm:prSet/>
      <dgm:spPr/>
      <dgm:t>
        <a:bodyPr/>
        <a:lstStyle/>
        <a:p>
          <a:endParaRPr lang="en-US"/>
        </a:p>
      </dgm:t>
    </dgm:pt>
    <dgm:pt modelId="{9D96A0C9-9C8F-4BFB-8813-DD35A4A3EC37}">
      <dgm:prSet/>
      <dgm:spPr/>
      <dgm:t>
        <a:bodyPr/>
        <a:lstStyle/>
        <a:p>
          <a:r>
            <a:rPr lang="en-US"/>
            <a:t>What keeps you from the healthiest version of yourself?</a:t>
          </a:r>
        </a:p>
      </dgm:t>
    </dgm:pt>
    <dgm:pt modelId="{865A895F-8090-46D3-A95E-72A640898B9B}" type="parTrans" cxnId="{D27D68E0-0DAF-40B4-9651-A0D8005FB0B0}">
      <dgm:prSet/>
      <dgm:spPr/>
      <dgm:t>
        <a:bodyPr/>
        <a:lstStyle/>
        <a:p>
          <a:endParaRPr lang="en-US"/>
        </a:p>
      </dgm:t>
    </dgm:pt>
    <dgm:pt modelId="{53D5AEB4-3725-4940-95BB-BDFB26C80878}" type="sibTrans" cxnId="{D27D68E0-0DAF-40B4-9651-A0D8005FB0B0}">
      <dgm:prSet/>
      <dgm:spPr/>
      <dgm:t>
        <a:bodyPr/>
        <a:lstStyle/>
        <a:p>
          <a:endParaRPr lang="en-US"/>
        </a:p>
      </dgm:t>
    </dgm:pt>
    <dgm:pt modelId="{214B5715-5127-4775-A1E2-5D7481DA8634}">
      <dgm:prSet/>
      <dgm:spPr/>
      <dgm:t>
        <a:bodyPr/>
        <a:lstStyle/>
        <a:p>
          <a:r>
            <a:rPr lang="en-US"/>
            <a:t>What stressors do you need to address?</a:t>
          </a:r>
        </a:p>
      </dgm:t>
    </dgm:pt>
    <dgm:pt modelId="{98C41ED3-D9A4-4B51-8E76-F975CA7C6CFD}" type="parTrans" cxnId="{A77F775B-B4DE-4B78-A02B-3FE26BB5992B}">
      <dgm:prSet/>
      <dgm:spPr/>
      <dgm:t>
        <a:bodyPr/>
        <a:lstStyle/>
        <a:p>
          <a:endParaRPr lang="en-US"/>
        </a:p>
      </dgm:t>
    </dgm:pt>
    <dgm:pt modelId="{98DDE347-1A66-4B00-8F14-256F99910DD7}" type="sibTrans" cxnId="{A77F775B-B4DE-4B78-A02B-3FE26BB5992B}">
      <dgm:prSet/>
      <dgm:spPr/>
      <dgm:t>
        <a:bodyPr/>
        <a:lstStyle/>
        <a:p>
          <a:endParaRPr lang="en-US"/>
        </a:p>
      </dgm:t>
    </dgm:pt>
    <dgm:pt modelId="{5EAEA8E4-F01E-4D3C-82B9-656112D3FBBA}">
      <dgm:prSet/>
      <dgm:spPr/>
      <dgm:t>
        <a:bodyPr/>
        <a:lstStyle/>
        <a:p>
          <a:r>
            <a:rPr lang="en-US"/>
            <a:t>Who do you need to forgive? Any bitterness/resentment?</a:t>
          </a:r>
        </a:p>
      </dgm:t>
    </dgm:pt>
    <dgm:pt modelId="{94E55302-898E-453F-818C-939294BFBB9C}" type="parTrans" cxnId="{69D0AF1C-6BEE-4745-A17D-D3A0B7649DE4}">
      <dgm:prSet/>
      <dgm:spPr/>
      <dgm:t>
        <a:bodyPr/>
        <a:lstStyle/>
        <a:p>
          <a:endParaRPr lang="en-US"/>
        </a:p>
      </dgm:t>
    </dgm:pt>
    <dgm:pt modelId="{4E390ADA-178A-4564-B1E4-729F2DC4C636}" type="sibTrans" cxnId="{69D0AF1C-6BEE-4745-A17D-D3A0B7649DE4}">
      <dgm:prSet/>
      <dgm:spPr/>
      <dgm:t>
        <a:bodyPr/>
        <a:lstStyle/>
        <a:p>
          <a:endParaRPr lang="en-US"/>
        </a:p>
      </dgm:t>
    </dgm:pt>
    <dgm:pt modelId="{B538150C-5905-40A6-8A71-249F9E97D1A6}">
      <dgm:prSet/>
      <dgm:spPr/>
      <dgm:t>
        <a:bodyPr/>
        <a:lstStyle/>
        <a:p>
          <a:r>
            <a:rPr lang="en-US"/>
            <a:t>Ask yourself the hard questions…</a:t>
          </a:r>
        </a:p>
      </dgm:t>
    </dgm:pt>
    <dgm:pt modelId="{60F8CEC7-5C9C-4F00-9F00-59DF4F5AF4BE}" type="parTrans" cxnId="{36D544BE-C5D3-460E-A077-8FB80C408063}">
      <dgm:prSet/>
      <dgm:spPr/>
      <dgm:t>
        <a:bodyPr/>
        <a:lstStyle/>
        <a:p>
          <a:endParaRPr lang="en-US"/>
        </a:p>
      </dgm:t>
    </dgm:pt>
    <dgm:pt modelId="{01FB36F9-3579-483C-84AF-1D8EA71A4A27}" type="sibTrans" cxnId="{36D544BE-C5D3-460E-A077-8FB80C408063}">
      <dgm:prSet/>
      <dgm:spPr/>
      <dgm:t>
        <a:bodyPr/>
        <a:lstStyle/>
        <a:p>
          <a:endParaRPr lang="en-US"/>
        </a:p>
      </dgm:t>
    </dgm:pt>
    <dgm:pt modelId="{AA6CEC68-C0EA-4034-92C5-29AB8D97ABD6}" type="pres">
      <dgm:prSet presAssocID="{DE2ABB3D-9734-4E2A-8771-822E0D72287E}" presName="linear" presStyleCnt="0">
        <dgm:presLayoutVars>
          <dgm:animLvl val="lvl"/>
          <dgm:resizeHandles val="exact"/>
        </dgm:presLayoutVars>
      </dgm:prSet>
      <dgm:spPr/>
    </dgm:pt>
    <dgm:pt modelId="{0605E5C2-2429-40DC-AD2A-6274A152FE4E}" type="pres">
      <dgm:prSet presAssocID="{B538150C-5905-40A6-8A71-249F9E97D1A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EFED927-9CF1-465A-BCC6-AE2E194FA6F8}" type="pres">
      <dgm:prSet presAssocID="{01FB36F9-3579-483C-84AF-1D8EA71A4A27}" presName="spacer" presStyleCnt="0"/>
      <dgm:spPr/>
    </dgm:pt>
    <dgm:pt modelId="{CD4FED07-3D7A-4CE8-866A-3212968D25CC}" type="pres">
      <dgm:prSet presAssocID="{1F03CB65-BB30-4D4A-94E2-B7139C04AFA8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B2DEA29-87B7-462B-A16D-A418AD0200F9}" type="pres">
      <dgm:prSet presAssocID="{15444281-7D27-48B9-8DEE-5F012686887B}" presName="spacer" presStyleCnt="0"/>
      <dgm:spPr/>
    </dgm:pt>
    <dgm:pt modelId="{AAC8A88C-3445-44BF-B283-AAA2749F4991}" type="pres">
      <dgm:prSet presAssocID="{601DE65A-41B0-4FB5-8A86-F9F1CBF16B7E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57BA92F-4835-4F03-BE95-F61A292E0130}" type="pres">
      <dgm:prSet presAssocID="{32AF0441-295F-45C5-936E-DBCEECA97630}" presName="spacer" presStyleCnt="0"/>
      <dgm:spPr/>
    </dgm:pt>
    <dgm:pt modelId="{EF64E797-D7B1-4923-8232-51A866D0820A}" type="pres">
      <dgm:prSet presAssocID="{8DCC96FC-52E5-4568-96DC-335F04A7BF2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6FBF1A02-8480-4983-8448-EC72A449F26A}" type="pres">
      <dgm:prSet presAssocID="{95270CDC-303E-441A-90B2-7544CEC22FF1}" presName="spacer" presStyleCnt="0"/>
      <dgm:spPr/>
    </dgm:pt>
    <dgm:pt modelId="{6444DD29-0F57-4684-ADC6-DB378DD7B34A}" type="pres">
      <dgm:prSet presAssocID="{9D96A0C9-9C8F-4BFB-8813-DD35A4A3EC3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8C008B88-4A07-475F-93F2-07FF051D732F}" type="pres">
      <dgm:prSet presAssocID="{53D5AEB4-3725-4940-95BB-BDFB26C80878}" presName="spacer" presStyleCnt="0"/>
      <dgm:spPr/>
    </dgm:pt>
    <dgm:pt modelId="{9BC785C6-8F9E-40F0-A31F-080394085F24}" type="pres">
      <dgm:prSet presAssocID="{214B5715-5127-4775-A1E2-5D7481DA863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026C48E-C62F-4DB4-8EB6-798F8110F94D}" type="pres">
      <dgm:prSet presAssocID="{98DDE347-1A66-4B00-8F14-256F99910DD7}" presName="spacer" presStyleCnt="0"/>
      <dgm:spPr/>
    </dgm:pt>
    <dgm:pt modelId="{32D9F127-070F-49EB-B312-5468523354AB}" type="pres">
      <dgm:prSet presAssocID="{5EAEA8E4-F01E-4D3C-82B9-656112D3FBB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47BD305-5426-4D79-B598-B88A9171A91D}" type="presOf" srcId="{5EAEA8E4-F01E-4D3C-82B9-656112D3FBBA}" destId="{32D9F127-070F-49EB-B312-5468523354AB}" srcOrd="0" destOrd="0" presId="urn:microsoft.com/office/officeart/2005/8/layout/vList2"/>
    <dgm:cxn modelId="{5F3E7612-659E-412A-88A3-4CF09494961F}" type="presOf" srcId="{214B5715-5127-4775-A1E2-5D7481DA8634}" destId="{9BC785C6-8F9E-40F0-A31F-080394085F24}" srcOrd="0" destOrd="0" presId="urn:microsoft.com/office/officeart/2005/8/layout/vList2"/>
    <dgm:cxn modelId="{E8E93019-5FE5-445E-9F31-96B882EA04A8}" type="presOf" srcId="{DE2ABB3D-9734-4E2A-8771-822E0D72287E}" destId="{AA6CEC68-C0EA-4034-92C5-29AB8D97ABD6}" srcOrd="0" destOrd="0" presId="urn:microsoft.com/office/officeart/2005/8/layout/vList2"/>
    <dgm:cxn modelId="{69D0AF1C-6BEE-4745-A17D-D3A0B7649DE4}" srcId="{DE2ABB3D-9734-4E2A-8771-822E0D72287E}" destId="{5EAEA8E4-F01E-4D3C-82B9-656112D3FBBA}" srcOrd="6" destOrd="0" parTransId="{94E55302-898E-453F-818C-939294BFBB9C}" sibTransId="{4E390ADA-178A-4564-B1E4-729F2DC4C636}"/>
    <dgm:cxn modelId="{F5E5C323-CE8F-445B-9450-161ADB26D85E}" srcId="{DE2ABB3D-9734-4E2A-8771-822E0D72287E}" destId="{601DE65A-41B0-4FB5-8A86-F9F1CBF16B7E}" srcOrd="2" destOrd="0" parTransId="{4378EE67-4C30-472F-8A09-70B669F938CD}" sibTransId="{32AF0441-295F-45C5-936E-DBCEECA97630}"/>
    <dgm:cxn modelId="{8DD9E138-67A9-42A2-8064-71138FBD8604}" type="presOf" srcId="{9D96A0C9-9C8F-4BFB-8813-DD35A4A3EC37}" destId="{6444DD29-0F57-4684-ADC6-DB378DD7B34A}" srcOrd="0" destOrd="0" presId="urn:microsoft.com/office/officeart/2005/8/layout/vList2"/>
    <dgm:cxn modelId="{A77F775B-B4DE-4B78-A02B-3FE26BB5992B}" srcId="{DE2ABB3D-9734-4E2A-8771-822E0D72287E}" destId="{214B5715-5127-4775-A1E2-5D7481DA8634}" srcOrd="5" destOrd="0" parTransId="{98C41ED3-D9A4-4B51-8E76-F975CA7C6CFD}" sibTransId="{98DDE347-1A66-4B00-8F14-256F99910DD7}"/>
    <dgm:cxn modelId="{51F891A2-8355-45E5-AF49-9E8A5485B233}" srcId="{DE2ABB3D-9734-4E2A-8771-822E0D72287E}" destId="{1F03CB65-BB30-4D4A-94E2-B7139C04AFA8}" srcOrd="1" destOrd="0" parTransId="{BDDF701F-CE5F-4F33-A745-5E76270C63B7}" sibTransId="{15444281-7D27-48B9-8DEE-5F012686887B}"/>
    <dgm:cxn modelId="{1B270AB7-4996-4898-B758-44FF81C0216E}" type="presOf" srcId="{B538150C-5905-40A6-8A71-249F9E97D1A6}" destId="{0605E5C2-2429-40DC-AD2A-6274A152FE4E}" srcOrd="0" destOrd="0" presId="urn:microsoft.com/office/officeart/2005/8/layout/vList2"/>
    <dgm:cxn modelId="{36D544BE-C5D3-460E-A077-8FB80C408063}" srcId="{DE2ABB3D-9734-4E2A-8771-822E0D72287E}" destId="{B538150C-5905-40A6-8A71-249F9E97D1A6}" srcOrd="0" destOrd="0" parTransId="{60F8CEC7-5C9C-4F00-9F00-59DF4F5AF4BE}" sibTransId="{01FB36F9-3579-483C-84AF-1D8EA71A4A27}"/>
    <dgm:cxn modelId="{D27D68E0-0DAF-40B4-9651-A0D8005FB0B0}" srcId="{DE2ABB3D-9734-4E2A-8771-822E0D72287E}" destId="{9D96A0C9-9C8F-4BFB-8813-DD35A4A3EC37}" srcOrd="4" destOrd="0" parTransId="{865A895F-8090-46D3-A95E-72A640898B9B}" sibTransId="{53D5AEB4-3725-4940-95BB-BDFB26C80878}"/>
    <dgm:cxn modelId="{94F9F0EE-964B-4905-B89B-5E5833CEE9C1}" type="presOf" srcId="{1F03CB65-BB30-4D4A-94E2-B7139C04AFA8}" destId="{CD4FED07-3D7A-4CE8-866A-3212968D25CC}" srcOrd="0" destOrd="0" presId="urn:microsoft.com/office/officeart/2005/8/layout/vList2"/>
    <dgm:cxn modelId="{53E87CF7-FCA7-4659-990D-49F4FBA98D30}" type="presOf" srcId="{601DE65A-41B0-4FB5-8A86-F9F1CBF16B7E}" destId="{AAC8A88C-3445-44BF-B283-AAA2749F4991}" srcOrd="0" destOrd="0" presId="urn:microsoft.com/office/officeart/2005/8/layout/vList2"/>
    <dgm:cxn modelId="{4D7FECF8-A936-4373-8101-3EE932290C16}" type="presOf" srcId="{8DCC96FC-52E5-4568-96DC-335F04A7BF28}" destId="{EF64E797-D7B1-4923-8232-51A866D0820A}" srcOrd="0" destOrd="0" presId="urn:microsoft.com/office/officeart/2005/8/layout/vList2"/>
    <dgm:cxn modelId="{7B4589FF-8B80-4939-97E3-19EB62380F69}" srcId="{DE2ABB3D-9734-4E2A-8771-822E0D72287E}" destId="{8DCC96FC-52E5-4568-96DC-335F04A7BF28}" srcOrd="3" destOrd="0" parTransId="{F8316F9A-5CD9-438F-A725-3EF68A174D78}" sibTransId="{95270CDC-303E-441A-90B2-7544CEC22FF1}"/>
    <dgm:cxn modelId="{DA5DCF18-768C-4E97-AA36-2DA144EFCA1D}" type="presParOf" srcId="{AA6CEC68-C0EA-4034-92C5-29AB8D97ABD6}" destId="{0605E5C2-2429-40DC-AD2A-6274A152FE4E}" srcOrd="0" destOrd="0" presId="urn:microsoft.com/office/officeart/2005/8/layout/vList2"/>
    <dgm:cxn modelId="{44354FE0-C3E3-448D-B5CB-D13AC24DAB8F}" type="presParOf" srcId="{AA6CEC68-C0EA-4034-92C5-29AB8D97ABD6}" destId="{DEFED927-9CF1-465A-BCC6-AE2E194FA6F8}" srcOrd="1" destOrd="0" presId="urn:microsoft.com/office/officeart/2005/8/layout/vList2"/>
    <dgm:cxn modelId="{18AA660B-EECA-44C9-BFE0-5CAA576EBD8B}" type="presParOf" srcId="{AA6CEC68-C0EA-4034-92C5-29AB8D97ABD6}" destId="{CD4FED07-3D7A-4CE8-866A-3212968D25CC}" srcOrd="2" destOrd="0" presId="urn:microsoft.com/office/officeart/2005/8/layout/vList2"/>
    <dgm:cxn modelId="{7A407788-2BD1-4F1B-84A7-3EFA51F6D669}" type="presParOf" srcId="{AA6CEC68-C0EA-4034-92C5-29AB8D97ABD6}" destId="{DB2DEA29-87B7-462B-A16D-A418AD0200F9}" srcOrd="3" destOrd="0" presId="urn:microsoft.com/office/officeart/2005/8/layout/vList2"/>
    <dgm:cxn modelId="{742F01DB-382C-49A6-9667-FEB6DAC39586}" type="presParOf" srcId="{AA6CEC68-C0EA-4034-92C5-29AB8D97ABD6}" destId="{AAC8A88C-3445-44BF-B283-AAA2749F4991}" srcOrd="4" destOrd="0" presId="urn:microsoft.com/office/officeart/2005/8/layout/vList2"/>
    <dgm:cxn modelId="{4C07C081-8BC3-42B1-B6BF-020FFCE18B53}" type="presParOf" srcId="{AA6CEC68-C0EA-4034-92C5-29AB8D97ABD6}" destId="{E57BA92F-4835-4F03-BE95-F61A292E0130}" srcOrd="5" destOrd="0" presId="urn:microsoft.com/office/officeart/2005/8/layout/vList2"/>
    <dgm:cxn modelId="{5852D054-7851-4411-B738-FE366B55472F}" type="presParOf" srcId="{AA6CEC68-C0EA-4034-92C5-29AB8D97ABD6}" destId="{EF64E797-D7B1-4923-8232-51A866D0820A}" srcOrd="6" destOrd="0" presId="urn:microsoft.com/office/officeart/2005/8/layout/vList2"/>
    <dgm:cxn modelId="{51E180EA-0ED0-4789-8A4C-EB328E77A35E}" type="presParOf" srcId="{AA6CEC68-C0EA-4034-92C5-29AB8D97ABD6}" destId="{6FBF1A02-8480-4983-8448-EC72A449F26A}" srcOrd="7" destOrd="0" presId="urn:microsoft.com/office/officeart/2005/8/layout/vList2"/>
    <dgm:cxn modelId="{5480CEAF-AFBA-4D6E-AE2B-799A26B4DA43}" type="presParOf" srcId="{AA6CEC68-C0EA-4034-92C5-29AB8D97ABD6}" destId="{6444DD29-0F57-4684-ADC6-DB378DD7B34A}" srcOrd="8" destOrd="0" presId="urn:microsoft.com/office/officeart/2005/8/layout/vList2"/>
    <dgm:cxn modelId="{7D17B08E-0CB6-4064-B0FC-A7240716508F}" type="presParOf" srcId="{AA6CEC68-C0EA-4034-92C5-29AB8D97ABD6}" destId="{8C008B88-4A07-475F-93F2-07FF051D732F}" srcOrd="9" destOrd="0" presId="urn:microsoft.com/office/officeart/2005/8/layout/vList2"/>
    <dgm:cxn modelId="{9F47E9C5-1CC4-4561-9BF8-2CEFAEDCC330}" type="presParOf" srcId="{AA6CEC68-C0EA-4034-92C5-29AB8D97ABD6}" destId="{9BC785C6-8F9E-40F0-A31F-080394085F24}" srcOrd="10" destOrd="0" presId="urn:microsoft.com/office/officeart/2005/8/layout/vList2"/>
    <dgm:cxn modelId="{DE5B8BC5-FE65-49B8-A42A-E569B787B817}" type="presParOf" srcId="{AA6CEC68-C0EA-4034-92C5-29AB8D97ABD6}" destId="{0026C48E-C62F-4DB4-8EB6-798F8110F94D}" srcOrd="11" destOrd="0" presId="urn:microsoft.com/office/officeart/2005/8/layout/vList2"/>
    <dgm:cxn modelId="{AD486863-3747-4783-B6C8-2551F58A03AD}" type="presParOf" srcId="{AA6CEC68-C0EA-4034-92C5-29AB8D97ABD6}" destId="{32D9F127-070F-49EB-B312-5468523354A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2ABB3D-9734-4E2A-8771-822E0D72287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F03CB65-BB30-4D4A-94E2-B7139C04AFA8}">
      <dgm:prSet/>
      <dgm:spPr/>
      <dgm:t>
        <a:bodyPr/>
        <a:lstStyle/>
        <a:p>
          <a:r>
            <a:rPr lang="en-US" dirty="0"/>
            <a:t>Red Light </a:t>
          </a:r>
          <a:r>
            <a:rPr lang="en-US" dirty="0" err="1"/>
            <a:t>Therapy,Hyperthermia</a:t>
          </a:r>
          <a:r>
            <a:rPr lang="en-US" dirty="0"/>
            <a:t>, Rife</a:t>
          </a:r>
        </a:p>
      </dgm:t>
    </dgm:pt>
    <dgm:pt modelId="{BDDF701F-CE5F-4F33-A745-5E76270C63B7}" type="parTrans" cxnId="{51F891A2-8355-45E5-AF49-9E8A5485B233}">
      <dgm:prSet/>
      <dgm:spPr/>
      <dgm:t>
        <a:bodyPr/>
        <a:lstStyle/>
        <a:p>
          <a:endParaRPr lang="en-US"/>
        </a:p>
      </dgm:t>
    </dgm:pt>
    <dgm:pt modelId="{15444281-7D27-48B9-8DEE-5F012686887B}" type="sibTrans" cxnId="{51F891A2-8355-45E5-AF49-9E8A5485B233}">
      <dgm:prSet/>
      <dgm:spPr/>
      <dgm:t>
        <a:bodyPr/>
        <a:lstStyle/>
        <a:p>
          <a:endParaRPr lang="en-US"/>
        </a:p>
      </dgm:t>
    </dgm:pt>
    <dgm:pt modelId="{601DE65A-41B0-4FB5-8A86-F9F1CBF16B7E}">
      <dgm:prSet/>
      <dgm:spPr/>
      <dgm:t>
        <a:bodyPr/>
        <a:lstStyle/>
        <a:p>
          <a:r>
            <a:rPr lang="en-US" dirty="0"/>
            <a:t>PEMF</a:t>
          </a:r>
        </a:p>
      </dgm:t>
    </dgm:pt>
    <dgm:pt modelId="{4378EE67-4C30-472F-8A09-70B669F938CD}" type="parTrans" cxnId="{F5E5C323-CE8F-445B-9450-161ADB26D85E}">
      <dgm:prSet/>
      <dgm:spPr/>
      <dgm:t>
        <a:bodyPr/>
        <a:lstStyle/>
        <a:p>
          <a:endParaRPr lang="en-US"/>
        </a:p>
      </dgm:t>
    </dgm:pt>
    <dgm:pt modelId="{32AF0441-295F-45C5-936E-DBCEECA97630}" type="sibTrans" cxnId="{F5E5C323-CE8F-445B-9450-161ADB26D85E}">
      <dgm:prSet/>
      <dgm:spPr/>
      <dgm:t>
        <a:bodyPr/>
        <a:lstStyle/>
        <a:p>
          <a:endParaRPr lang="en-US"/>
        </a:p>
      </dgm:t>
    </dgm:pt>
    <dgm:pt modelId="{8DCC96FC-52E5-4568-96DC-335F04A7BF28}">
      <dgm:prSet/>
      <dgm:spPr/>
      <dgm:t>
        <a:bodyPr/>
        <a:lstStyle/>
        <a:p>
          <a:r>
            <a:rPr lang="en-US" dirty="0"/>
            <a:t>Amethyst mat/grounding</a:t>
          </a:r>
        </a:p>
      </dgm:t>
    </dgm:pt>
    <dgm:pt modelId="{F8316F9A-5CD9-438F-A725-3EF68A174D78}" type="parTrans" cxnId="{7B4589FF-8B80-4939-97E3-19EB62380F69}">
      <dgm:prSet/>
      <dgm:spPr/>
      <dgm:t>
        <a:bodyPr/>
        <a:lstStyle/>
        <a:p>
          <a:endParaRPr lang="en-US"/>
        </a:p>
      </dgm:t>
    </dgm:pt>
    <dgm:pt modelId="{95270CDC-303E-441A-90B2-7544CEC22FF1}" type="sibTrans" cxnId="{7B4589FF-8B80-4939-97E3-19EB62380F69}">
      <dgm:prSet/>
      <dgm:spPr/>
      <dgm:t>
        <a:bodyPr/>
        <a:lstStyle/>
        <a:p>
          <a:endParaRPr lang="en-US"/>
        </a:p>
      </dgm:t>
    </dgm:pt>
    <dgm:pt modelId="{9D96A0C9-9C8F-4BFB-8813-DD35A4A3EC37}">
      <dgm:prSet/>
      <dgm:spPr/>
      <dgm:t>
        <a:bodyPr/>
        <a:lstStyle/>
        <a:p>
          <a:r>
            <a:rPr lang="en-US" dirty="0"/>
            <a:t>Ozone insufflations</a:t>
          </a:r>
        </a:p>
      </dgm:t>
    </dgm:pt>
    <dgm:pt modelId="{865A895F-8090-46D3-A95E-72A640898B9B}" type="parTrans" cxnId="{D27D68E0-0DAF-40B4-9651-A0D8005FB0B0}">
      <dgm:prSet/>
      <dgm:spPr/>
      <dgm:t>
        <a:bodyPr/>
        <a:lstStyle/>
        <a:p>
          <a:endParaRPr lang="en-US"/>
        </a:p>
      </dgm:t>
    </dgm:pt>
    <dgm:pt modelId="{53D5AEB4-3725-4940-95BB-BDFB26C80878}" type="sibTrans" cxnId="{D27D68E0-0DAF-40B4-9651-A0D8005FB0B0}">
      <dgm:prSet/>
      <dgm:spPr/>
      <dgm:t>
        <a:bodyPr/>
        <a:lstStyle/>
        <a:p>
          <a:endParaRPr lang="en-US"/>
        </a:p>
      </dgm:t>
    </dgm:pt>
    <dgm:pt modelId="{214B5715-5127-4775-A1E2-5D7481DA8634}">
      <dgm:prSet/>
      <dgm:spPr/>
      <dgm:t>
        <a:bodyPr/>
        <a:lstStyle/>
        <a:p>
          <a:r>
            <a:rPr lang="en-US" dirty="0"/>
            <a:t>Foot detoxing</a:t>
          </a:r>
        </a:p>
      </dgm:t>
    </dgm:pt>
    <dgm:pt modelId="{98C41ED3-D9A4-4B51-8E76-F975CA7C6CFD}" type="parTrans" cxnId="{A77F775B-B4DE-4B78-A02B-3FE26BB5992B}">
      <dgm:prSet/>
      <dgm:spPr/>
      <dgm:t>
        <a:bodyPr/>
        <a:lstStyle/>
        <a:p>
          <a:endParaRPr lang="en-US"/>
        </a:p>
      </dgm:t>
    </dgm:pt>
    <dgm:pt modelId="{98DDE347-1A66-4B00-8F14-256F99910DD7}" type="sibTrans" cxnId="{A77F775B-B4DE-4B78-A02B-3FE26BB5992B}">
      <dgm:prSet/>
      <dgm:spPr/>
      <dgm:t>
        <a:bodyPr/>
        <a:lstStyle/>
        <a:p>
          <a:endParaRPr lang="en-US"/>
        </a:p>
      </dgm:t>
    </dgm:pt>
    <dgm:pt modelId="{5EAEA8E4-F01E-4D3C-82B9-656112D3FBBA}">
      <dgm:prSet/>
      <dgm:spPr/>
      <dgm:t>
        <a:bodyPr/>
        <a:lstStyle/>
        <a:p>
          <a:r>
            <a:rPr lang="en-US" dirty="0"/>
            <a:t>Fasting</a:t>
          </a:r>
        </a:p>
      </dgm:t>
    </dgm:pt>
    <dgm:pt modelId="{94E55302-898E-453F-818C-939294BFBB9C}" type="parTrans" cxnId="{69D0AF1C-6BEE-4745-A17D-D3A0B7649DE4}">
      <dgm:prSet/>
      <dgm:spPr/>
      <dgm:t>
        <a:bodyPr/>
        <a:lstStyle/>
        <a:p>
          <a:endParaRPr lang="en-US"/>
        </a:p>
      </dgm:t>
    </dgm:pt>
    <dgm:pt modelId="{4E390ADA-178A-4564-B1E4-729F2DC4C636}" type="sibTrans" cxnId="{69D0AF1C-6BEE-4745-A17D-D3A0B7649DE4}">
      <dgm:prSet/>
      <dgm:spPr/>
      <dgm:t>
        <a:bodyPr/>
        <a:lstStyle/>
        <a:p>
          <a:endParaRPr lang="en-US"/>
        </a:p>
      </dgm:t>
    </dgm:pt>
    <dgm:pt modelId="{B538150C-5905-40A6-8A71-249F9E97D1A6}">
      <dgm:prSet/>
      <dgm:spPr/>
      <dgm:t>
        <a:bodyPr/>
        <a:lstStyle/>
        <a:p>
          <a:r>
            <a:rPr lang="en-US" dirty="0"/>
            <a:t>Sauna</a:t>
          </a:r>
        </a:p>
      </dgm:t>
    </dgm:pt>
    <dgm:pt modelId="{60F8CEC7-5C9C-4F00-9F00-59DF4F5AF4BE}" type="parTrans" cxnId="{36D544BE-C5D3-460E-A077-8FB80C408063}">
      <dgm:prSet/>
      <dgm:spPr/>
      <dgm:t>
        <a:bodyPr/>
        <a:lstStyle/>
        <a:p>
          <a:endParaRPr lang="en-US"/>
        </a:p>
      </dgm:t>
    </dgm:pt>
    <dgm:pt modelId="{01FB36F9-3579-483C-84AF-1D8EA71A4A27}" type="sibTrans" cxnId="{36D544BE-C5D3-460E-A077-8FB80C408063}">
      <dgm:prSet/>
      <dgm:spPr/>
      <dgm:t>
        <a:bodyPr/>
        <a:lstStyle/>
        <a:p>
          <a:endParaRPr lang="en-US"/>
        </a:p>
      </dgm:t>
    </dgm:pt>
    <dgm:pt modelId="{AA6CEC68-C0EA-4034-92C5-29AB8D97ABD6}" type="pres">
      <dgm:prSet presAssocID="{DE2ABB3D-9734-4E2A-8771-822E0D72287E}" presName="linear" presStyleCnt="0">
        <dgm:presLayoutVars>
          <dgm:animLvl val="lvl"/>
          <dgm:resizeHandles val="exact"/>
        </dgm:presLayoutVars>
      </dgm:prSet>
      <dgm:spPr/>
    </dgm:pt>
    <dgm:pt modelId="{0605E5C2-2429-40DC-AD2A-6274A152FE4E}" type="pres">
      <dgm:prSet presAssocID="{B538150C-5905-40A6-8A71-249F9E97D1A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EFED927-9CF1-465A-BCC6-AE2E194FA6F8}" type="pres">
      <dgm:prSet presAssocID="{01FB36F9-3579-483C-84AF-1D8EA71A4A27}" presName="spacer" presStyleCnt="0"/>
      <dgm:spPr/>
    </dgm:pt>
    <dgm:pt modelId="{CD4FED07-3D7A-4CE8-866A-3212968D25CC}" type="pres">
      <dgm:prSet presAssocID="{1F03CB65-BB30-4D4A-94E2-B7139C04AFA8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B2DEA29-87B7-462B-A16D-A418AD0200F9}" type="pres">
      <dgm:prSet presAssocID="{15444281-7D27-48B9-8DEE-5F012686887B}" presName="spacer" presStyleCnt="0"/>
      <dgm:spPr/>
    </dgm:pt>
    <dgm:pt modelId="{AAC8A88C-3445-44BF-B283-AAA2749F4991}" type="pres">
      <dgm:prSet presAssocID="{601DE65A-41B0-4FB5-8A86-F9F1CBF16B7E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57BA92F-4835-4F03-BE95-F61A292E0130}" type="pres">
      <dgm:prSet presAssocID="{32AF0441-295F-45C5-936E-DBCEECA97630}" presName="spacer" presStyleCnt="0"/>
      <dgm:spPr/>
    </dgm:pt>
    <dgm:pt modelId="{EF64E797-D7B1-4923-8232-51A866D0820A}" type="pres">
      <dgm:prSet presAssocID="{8DCC96FC-52E5-4568-96DC-335F04A7BF2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6FBF1A02-8480-4983-8448-EC72A449F26A}" type="pres">
      <dgm:prSet presAssocID="{95270CDC-303E-441A-90B2-7544CEC22FF1}" presName="spacer" presStyleCnt="0"/>
      <dgm:spPr/>
    </dgm:pt>
    <dgm:pt modelId="{6444DD29-0F57-4684-ADC6-DB378DD7B34A}" type="pres">
      <dgm:prSet presAssocID="{9D96A0C9-9C8F-4BFB-8813-DD35A4A3EC3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8C008B88-4A07-475F-93F2-07FF051D732F}" type="pres">
      <dgm:prSet presAssocID="{53D5AEB4-3725-4940-95BB-BDFB26C80878}" presName="spacer" presStyleCnt="0"/>
      <dgm:spPr/>
    </dgm:pt>
    <dgm:pt modelId="{9BC785C6-8F9E-40F0-A31F-080394085F24}" type="pres">
      <dgm:prSet presAssocID="{214B5715-5127-4775-A1E2-5D7481DA863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026C48E-C62F-4DB4-8EB6-798F8110F94D}" type="pres">
      <dgm:prSet presAssocID="{98DDE347-1A66-4B00-8F14-256F99910DD7}" presName="spacer" presStyleCnt="0"/>
      <dgm:spPr/>
    </dgm:pt>
    <dgm:pt modelId="{32D9F127-070F-49EB-B312-5468523354AB}" type="pres">
      <dgm:prSet presAssocID="{5EAEA8E4-F01E-4D3C-82B9-656112D3FBB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47BD305-5426-4D79-B598-B88A9171A91D}" type="presOf" srcId="{5EAEA8E4-F01E-4D3C-82B9-656112D3FBBA}" destId="{32D9F127-070F-49EB-B312-5468523354AB}" srcOrd="0" destOrd="0" presId="urn:microsoft.com/office/officeart/2005/8/layout/vList2"/>
    <dgm:cxn modelId="{5F3E7612-659E-412A-88A3-4CF09494961F}" type="presOf" srcId="{214B5715-5127-4775-A1E2-5D7481DA8634}" destId="{9BC785C6-8F9E-40F0-A31F-080394085F24}" srcOrd="0" destOrd="0" presId="urn:microsoft.com/office/officeart/2005/8/layout/vList2"/>
    <dgm:cxn modelId="{E8E93019-5FE5-445E-9F31-96B882EA04A8}" type="presOf" srcId="{DE2ABB3D-9734-4E2A-8771-822E0D72287E}" destId="{AA6CEC68-C0EA-4034-92C5-29AB8D97ABD6}" srcOrd="0" destOrd="0" presId="urn:microsoft.com/office/officeart/2005/8/layout/vList2"/>
    <dgm:cxn modelId="{69D0AF1C-6BEE-4745-A17D-D3A0B7649DE4}" srcId="{DE2ABB3D-9734-4E2A-8771-822E0D72287E}" destId="{5EAEA8E4-F01E-4D3C-82B9-656112D3FBBA}" srcOrd="6" destOrd="0" parTransId="{94E55302-898E-453F-818C-939294BFBB9C}" sibTransId="{4E390ADA-178A-4564-B1E4-729F2DC4C636}"/>
    <dgm:cxn modelId="{F5E5C323-CE8F-445B-9450-161ADB26D85E}" srcId="{DE2ABB3D-9734-4E2A-8771-822E0D72287E}" destId="{601DE65A-41B0-4FB5-8A86-F9F1CBF16B7E}" srcOrd="2" destOrd="0" parTransId="{4378EE67-4C30-472F-8A09-70B669F938CD}" sibTransId="{32AF0441-295F-45C5-936E-DBCEECA97630}"/>
    <dgm:cxn modelId="{8DD9E138-67A9-42A2-8064-71138FBD8604}" type="presOf" srcId="{9D96A0C9-9C8F-4BFB-8813-DD35A4A3EC37}" destId="{6444DD29-0F57-4684-ADC6-DB378DD7B34A}" srcOrd="0" destOrd="0" presId="urn:microsoft.com/office/officeart/2005/8/layout/vList2"/>
    <dgm:cxn modelId="{A77F775B-B4DE-4B78-A02B-3FE26BB5992B}" srcId="{DE2ABB3D-9734-4E2A-8771-822E0D72287E}" destId="{214B5715-5127-4775-A1E2-5D7481DA8634}" srcOrd="5" destOrd="0" parTransId="{98C41ED3-D9A4-4B51-8E76-F975CA7C6CFD}" sibTransId="{98DDE347-1A66-4B00-8F14-256F99910DD7}"/>
    <dgm:cxn modelId="{51F891A2-8355-45E5-AF49-9E8A5485B233}" srcId="{DE2ABB3D-9734-4E2A-8771-822E0D72287E}" destId="{1F03CB65-BB30-4D4A-94E2-B7139C04AFA8}" srcOrd="1" destOrd="0" parTransId="{BDDF701F-CE5F-4F33-A745-5E76270C63B7}" sibTransId="{15444281-7D27-48B9-8DEE-5F012686887B}"/>
    <dgm:cxn modelId="{1B270AB7-4996-4898-B758-44FF81C0216E}" type="presOf" srcId="{B538150C-5905-40A6-8A71-249F9E97D1A6}" destId="{0605E5C2-2429-40DC-AD2A-6274A152FE4E}" srcOrd="0" destOrd="0" presId="urn:microsoft.com/office/officeart/2005/8/layout/vList2"/>
    <dgm:cxn modelId="{36D544BE-C5D3-460E-A077-8FB80C408063}" srcId="{DE2ABB3D-9734-4E2A-8771-822E0D72287E}" destId="{B538150C-5905-40A6-8A71-249F9E97D1A6}" srcOrd="0" destOrd="0" parTransId="{60F8CEC7-5C9C-4F00-9F00-59DF4F5AF4BE}" sibTransId="{01FB36F9-3579-483C-84AF-1D8EA71A4A27}"/>
    <dgm:cxn modelId="{D27D68E0-0DAF-40B4-9651-A0D8005FB0B0}" srcId="{DE2ABB3D-9734-4E2A-8771-822E0D72287E}" destId="{9D96A0C9-9C8F-4BFB-8813-DD35A4A3EC37}" srcOrd="4" destOrd="0" parTransId="{865A895F-8090-46D3-A95E-72A640898B9B}" sibTransId="{53D5AEB4-3725-4940-95BB-BDFB26C80878}"/>
    <dgm:cxn modelId="{94F9F0EE-964B-4905-B89B-5E5833CEE9C1}" type="presOf" srcId="{1F03CB65-BB30-4D4A-94E2-B7139C04AFA8}" destId="{CD4FED07-3D7A-4CE8-866A-3212968D25CC}" srcOrd="0" destOrd="0" presId="urn:microsoft.com/office/officeart/2005/8/layout/vList2"/>
    <dgm:cxn modelId="{53E87CF7-FCA7-4659-990D-49F4FBA98D30}" type="presOf" srcId="{601DE65A-41B0-4FB5-8A86-F9F1CBF16B7E}" destId="{AAC8A88C-3445-44BF-B283-AAA2749F4991}" srcOrd="0" destOrd="0" presId="urn:microsoft.com/office/officeart/2005/8/layout/vList2"/>
    <dgm:cxn modelId="{4D7FECF8-A936-4373-8101-3EE932290C16}" type="presOf" srcId="{8DCC96FC-52E5-4568-96DC-335F04A7BF28}" destId="{EF64E797-D7B1-4923-8232-51A866D0820A}" srcOrd="0" destOrd="0" presId="urn:microsoft.com/office/officeart/2005/8/layout/vList2"/>
    <dgm:cxn modelId="{7B4589FF-8B80-4939-97E3-19EB62380F69}" srcId="{DE2ABB3D-9734-4E2A-8771-822E0D72287E}" destId="{8DCC96FC-52E5-4568-96DC-335F04A7BF28}" srcOrd="3" destOrd="0" parTransId="{F8316F9A-5CD9-438F-A725-3EF68A174D78}" sibTransId="{95270CDC-303E-441A-90B2-7544CEC22FF1}"/>
    <dgm:cxn modelId="{DA5DCF18-768C-4E97-AA36-2DA144EFCA1D}" type="presParOf" srcId="{AA6CEC68-C0EA-4034-92C5-29AB8D97ABD6}" destId="{0605E5C2-2429-40DC-AD2A-6274A152FE4E}" srcOrd="0" destOrd="0" presId="urn:microsoft.com/office/officeart/2005/8/layout/vList2"/>
    <dgm:cxn modelId="{44354FE0-C3E3-448D-B5CB-D13AC24DAB8F}" type="presParOf" srcId="{AA6CEC68-C0EA-4034-92C5-29AB8D97ABD6}" destId="{DEFED927-9CF1-465A-BCC6-AE2E194FA6F8}" srcOrd="1" destOrd="0" presId="urn:microsoft.com/office/officeart/2005/8/layout/vList2"/>
    <dgm:cxn modelId="{18AA660B-EECA-44C9-BFE0-5CAA576EBD8B}" type="presParOf" srcId="{AA6CEC68-C0EA-4034-92C5-29AB8D97ABD6}" destId="{CD4FED07-3D7A-4CE8-866A-3212968D25CC}" srcOrd="2" destOrd="0" presId="urn:microsoft.com/office/officeart/2005/8/layout/vList2"/>
    <dgm:cxn modelId="{7A407788-2BD1-4F1B-84A7-3EFA51F6D669}" type="presParOf" srcId="{AA6CEC68-C0EA-4034-92C5-29AB8D97ABD6}" destId="{DB2DEA29-87B7-462B-A16D-A418AD0200F9}" srcOrd="3" destOrd="0" presId="urn:microsoft.com/office/officeart/2005/8/layout/vList2"/>
    <dgm:cxn modelId="{742F01DB-382C-49A6-9667-FEB6DAC39586}" type="presParOf" srcId="{AA6CEC68-C0EA-4034-92C5-29AB8D97ABD6}" destId="{AAC8A88C-3445-44BF-B283-AAA2749F4991}" srcOrd="4" destOrd="0" presId="urn:microsoft.com/office/officeart/2005/8/layout/vList2"/>
    <dgm:cxn modelId="{4C07C081-8BC3-42B1-B6BF-020FFCE18B53}" type="presParOf" srcId="{AA6CEC68-C0EA-4034-92C5-29AB8D97ABD6}" destId="{E57BA92F-4835-4F03-BE95-F61A292E0130}" srcOrd="5" destOrd="0" presId="urn:microsoft.com/office/officeart/2005/8/layout/vList2"/>
    <dgm:cxn modelId="{5852D054-7851-4411-B738-FE366B55472F}" type="presParOf" srcId="{AA6CEC68-C0EA-4034-92C5-29AB8D97ABD6}" destId="{EF64E797-D7B1-4923-8232-51A866D0820A}" srcOrd="6" destOrd="0" presId="urn:microsoft.com/office/officeart/2005/8/layout/vList2"/>
    <dgm:cxn modelId="{51E180EA-0ED0-4789-8A4C-EB328E77A35E}" type="presParOf" srcId="{AA6CEC68-C0EA-4034-92C5-29AB8D97ABD6}" destId="{6FBF1A02-8480-4983-8448-EC72A449F26A}" srcOrd="7" destOrd="0" presId="urn:microsoft.com/office/officeart/2005/8/layout/vList2"/>
    <dgm:cxn modelId="{5480CEAF-AFBA-4D6E-AE2B-799A26B4DA43}" type="presParOf" srcId="{AA6CEC68-C0EA-4034-92C5-29AB8D97ABD6}" destId="{6444DD29-0F57-4684-ADC6-DB378DD7B34A}" srcOrd="8" destOrd="0" presId="urn:microsoft.com/office/officeart/2005/8/layout/vList2"/>
    <dgm:cxn modelId="{7D17B08E-0CB6-4064-B0FC-A7240716508F}" type="presParOf" srcId="{AA6CEC68-C0EA-4034-92C5-29AB8D97ABD6}" destId="{8C008B88-4A07-475F-93F2-07FF051D732F}" srcOrd="9" destOrd="0" presId="urn:microsoft.com/office/officeart/2005/8/layout/vList2"/>
    <dgm:cxn modelId="{9F47E9C5-1CC4-4561-9BF8-2CEFAEDCC330}" type="presParOf" srcId="{AA6CEC68-C0EA-4034-92C5-29AB8D97ABD6}" destId="{9BC785C6-8F9E-40F0-A31F-080394085F24}" srcOrd="10" destOrd="0" presId="urn:microsoft.com/office/officeart/2005/8/layout/vList2"/>
    <dgm:cxn modelId="{DE5B8BC5-FE65-49B8-A42A-E569B787B817}" type="presParOf" srcId="{AA6CEC68-C0EA-4034-92C5-29AB8D97ABD6}" destId="{0026C48E-C62F-4DB4-8EB6-798F8110F94D}" srcOrd="11" destOrd="0" presId="urn:microsoft.com/office/officeart/2005/8/layout/vList2"/>
    <dgm:cxn modelId="{AD486863-3747-4783-B6C8-2551F58A03AD}" type="presParOf" srcId="{AA6CEC68-C0EA-4034-92C5-29AB8D97ABD6}" destId="{32D9F127-070F-49EB-B312-5468523354A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AC81FF-197F-4FFE-9867-9341C4CDEE6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941EE31-6E8A-426B-B6FC-E700933D7772}">
      <dgm:prSet/>
      <dgm:spPr/>
      <dgm:t>
        <a:bodyPr/>
        <a:lstStyle/>
        <a:p>
          <a:r>
            <a:rPr lang="en-US" dirty="0"/>
            <a:t>Clean, organic, grassfed meats</a:t>
          </a:r>
        </a:p>
      </dgm:t>
    </dgm:pt>
    <dgm:pt modelId="{237C5D68-430A-44AA-BAD7-D1DAF62DF69A}" type="parTrans" cxnId="{7232C6AC-8100-4A2B-B5D5-6ABBB1BFEB51}">
      <dgm:prSet/>
      <dgm:spPr/>
      <dgm:t>
        <a:bodyPr/>
        <a:lstStyle/>
        <a:p>
          <a:endParaRPr lang="en-US"/>
        </a:p>
      </dgm:t>
    </dgm:pt>
    <dgm:pt modelId="{E0D0E5CD-3FA9-4E01-ADDA-C1627B3FE2E0}" type="sibTrans" cxnId="{7232C6AC-8100-4A2B-B5D5-6ABBB1BFEB51}">
      <dgm:prSet/>
      <dgm:spPr/>
      <dgm:t>
        <a:bodyPr/>
        <a:lstStyle/>
        <a:p>
          <a:endParaRPr lang="en-US"/>
        </a:p>
      </dgm:t>
    </dgm:pt>
    <dgm:pt modelId="{9FCA8859-1C98-4031-81A8-9CA0228DCC84}">
      <dgm:prSet/>
      <dgm:spPr/>
      <dgm:t>
        <a:bodyPr/>
        <a:lstStyle/>
        <a:p>
          <a:r>
            <a:rPr lang="en-US" dirty="0"/>
            <a:t>Healthy fats – avocados, coconut oil/fats, Olive oil</a:t>
          </a:r>
        </a:p>
      </dgm:t>
    </dgm:pt>
    <dgm:pt modelId="{E473232F-D1F4-437D-B953-37EBCB6673D0}" type="parTrans" cxnId="{B6706987-A3AF-4D47-9F93-41A0933A0B4D}">
      <dgm:prSet/>
      <dgm:spPr/>
      <dgm:t>
        <a:bodyPr/>
        <a:lstStyle/>
        <a:p>
          <a:endParaRPr lang="en-US"/>
        </a:p>
      </dgm:t>
    </dgm:pt>
    <dgm:pt modelId="{5B83900B-DA02-4A70-AC0C-C90B81AA6519}" type="sibTrans" cxnId="{B6706987-A3AF-4D47-9F93-41A0933A0B4D}">
      <dgm:prSet/>
      <dgm:spPr/>
      <dgm:t>
        <a:bodyPr/>
        <a:lstStyle/>
        <a:p>
          <a:endParaRPr lang="en-US"/>
        </a:p>
      </dgm:t>
    </dgm:pt>
    <dgm:pt modelId="{487E52DD-EA91-415A-B8D4-78E3D34B5FF5}">
      <dgm:prSet/>
      <dgm:spPr/>
      <dgm:t>
        <a:bodyPr/>
        <a:lstStyle/>
        <a:p>
          <a:r>
            <a:rPr lang="en-US" dirty="0"/>
            <a:t>Lots of greens</a:t>
          </a:r>
        </a:p>
      </dgm:t>
    </dgm:pt>
    <dgm:pt modelId="{35A7D283-39AA-42AB-9465-43439E8D4FE8}" type="parTrans" cxnId="{68A42FFC-565F-4CA8-B227-343F5FE4C5A2}">
      <dgm:prSet/>
      <dgm:spPr/>
      <dgm:t>
        <a:bodyPr/>
        <a:lstStyle/>
        <a:p>
          <a:endParaRPr lang="en-US"/>
        </a:p>
      </dgm:t>
    </dgm:pt>
    <dgm:pt modelId="{B9BD7D43-5F96-4B84-A82A-405DC288E2B6}" type="sibTrans" cxnId="{68A42FFC-565F-4CA8-B227-343F5FE4C5A2}">
      <dgm:prSet/>
      <dgm:spPr/>
      <dgm:t>
        <a:bodyPr/>
        <a:lstStyle/>
        <a:p>
          <a:endParaRPr lang="en-US"/>
        </a:p>
      </dgm:t>
    </dgm:pt>
    <dgm:pt modelId="{3D49B346-B42B-407C-A54A-AAE775CAA1E4}">
      <dgm:prSet/>
      <dgm:spPr/>
      <dgm:t>
        <a:bodyPr/>
        <a:lstStyle/>
        <a:p>
          <a:r>
            <a:rPr lang="en-US" dirty="0"/>
            <a:t>Seafood –avoid fish high in heavy metals/plastics </a:t>
          </a:r>
          <a:r>
            <a:rPr lang="en-US" dirty="0" err="1"/>
            <a:t>ie</a:t>
          </a:r>
          <a:r>
            <a:rPr lang="en-US" dirty="0"/>
            <a:t> tuna, shrimp, anchovies, swordfish</a:t>
          </a:r>
        </a:p>
      </dgm:t>
    </dgm:pt>
    <dgm:pt modelId="{87DBA41F-E669-4AE5-891C-ABF3C5F947C1}" type="parTrans" cxnId="{BBEFA1CB-D426-4D50-9AA0-BCF345468EF2}">
      <dgm:prSet/>
      <dgm:spPr/>
      <dgm:t>
        <a:bodyPr/>
        <a:lstStyle/>
        <a:p>
          <a:endParaRPr lang="en-US"/>
        </a:p>
      </dgm:t>
    </dgm:pt>
    <dgm:pt modelId="{B322B9C7-BA65-423F-936B-2DCF2F2161D5}" type="sibTrans" cxnId="{BBEFA1CB-D426-4D50-9AA0-BCF345468EF2}">
      <dgm:prSet/>
      <dgm:spPr/>
      <dgm:t>
        <a:bodyPr/>
        <a:lstStyle/>
        <a:p>
          <a:endParaRPr lang="en-US"/>
        </a:p>
      </dgm:t>
    </dgm:pt>
    <dgm:pt modelId="{2696C30E-3C5F-4B73-B010-E62A87ED06B5}">
      <dgm:prSet/>
      <dgm:spPr/>
      <dgm:t>
        <a:bodyPr/>
        <a:lstStyle/>
        <a:p>
          <a:r>
            <a:rPr lang="en-US" dirty="0"/>
            <a:t>AVOID DAIRY, Potatoes/sweet potatoes, beets, corn</a:t>
          </a:r>
        </a:p>
      </dgm:t>
    </dgm:pt>
    <dgm:pt modelId="{B44F41E7-9D8A-4DBE-9C0C-93BDF6968C02}" type="parTrans" cxnId="{03C4437A-E88D-4613-A375-2256ADA48F34}">
      <dgm:prSet/>
      <dgm:spPr/>
      <dgm:t>
        <a:bodyPr/>
        <a:lstStyle/>
        <a:p>
          <a:endParaRPr lang="en-US"/>
        </a:p>
      </dgm:t>
    </dgm:pt>
    <dgm:pt modelId="{563FCD3F-F734-4C9D-B8F0-78CAA232BC0B}" type="sibTrans" cxnId="{03C4437A-E88D-4613-A375-2256ADA48F34}">
      <dgm:prSet/>
      <dgm:spPr/>
      <dgm:t>
        <a:bodyPr/>
        <a:lstStyle/>
        <a:p>
          <a:endParaRPr lang="en-US"/>
        </a:p>
      </dgm:t>
    </dgm:pt>
    <dgm:pt modelId="{6197CB8F-8CFB-424E-91AA-49C105A57536}">
      <dgm:prSet/>
      <dgm:spPr/>
      <dgm:t>
        <a:bodyPr/>
        <a:lstStyle/>
        <a:p>
          <a:endParaRPr lang="en-US" dirty="0"/>
        </a:p>
      </dgm:t>
    </dgm:pt>
    <dgm:pt modelId="{8B88C076-42F6-4372-84BA-19C20841A48A}" type="parTrans" cxnId="{6F6659BC-9D4E-4799-A34B-AA685CA63243}">
      <dgm:prSet/>
      <dgm:spPr/>
      <dgm:t>
        <a:bodyPr/>
        <a:lstStyle/>
        <a:p>
          <a:endParaRPr lang="en-US"/>
        </a:p>
      </dgm:t>
    </dgm:pt>
    <dgm:pt modelId="{434BEA6F-161A-4BB2-9B77-26339F9F2AB0}" type="sibTrans" cxnId="{6F6659BC-9D4E-4799-A34B-AA685CA63243}">
      <dgm:prSet/>
      <dgm:spPr/>
      <dgm:t>
        <a:bodyPr/>
        <a:lstStyle/>
        <a:p>
          <a:endParaRPr lang="en-US"/>
        </a:p>
      </dgm:t>
    </dgm:pt>
    <dgm:pt modelId="{D0C6DB44-AC38-48D7-85F0-2A89B204F5AD}">
      <dgm:prSet/>
      <dgm:spPr/>
      <dgm:t>
        <a:bodyPr/>
        <a:lstStyle/>
        <a:p>
          <a:r>
            <a:rPr lang="en-US" dirty="0"/>
            <a:t>Plant-based milks - unsweetened</a:t>
          </a:r>
        </a:p>
      </dgm:t>
    </dgm:pt>
    <dgm:pt modelId="{B2D50A04-A9F2-4974-B68D-23B28E116F2A}" type="parTrans" cxnId="{7FA1B488-84E3-4C4B-92B6-646D60D7940B}">
      <dgm:prSet/>
      <dgm:spPr/>
      <dgm:t>
        <a:bodyPr/>
        <a:lstStyle/>
        <a:p>
          <a:endParaRPr lang="en-US"/>
        </a:p>
      </dgm:t>
    </dgm:pt>
    <dgm:pt modelId="{5A0F412F-9611-47B3-8D70-E8419AE7872E}" type="sibTrans" cxnId="{7FA1B488-84E3-4C4B-92B6-646D60D7940B}">
      <dgm:prSet/>
      <dgm:spPr/>
      <dgm:t>
        <a:bodyPr/>
        <a:lstStyle/>
        <a:p>
          <a:endParaRPr lang="en-US"/>
        </a:p>
      </dgm:t>
    </dgm:pt>
    <dgm:pt modelId="{BC613BCE-96C4-4E94-A06C-E731DB5EBEF1}">
      <dgm:prSet/>
      <dgm:spPr/>
      <dgm:t>
        <a:bodyPr/>
        <a:lstStyle/>
        <a:p>
          <a:r>
            <a:rPr lang="en-US" dirty="0"/>
            <a:t>Berries</a:t>
          </a:r>
        </a:p>
      </dgm:t>
    </dgm:pt>
    <dgm:pt modelId="{153D1E67-A1F1-4CAE-85C4-91126293D8B8}" type="parTrans" cxnId="{26198F55-CC21-4B63-A65D-188EE32DA009}">
      <dgm:prSet/>
      <dgm:spPr/>
      <dgm:t>
        <a:bodyPr/>
        <a:lstStyle/>
        <a:p>
          <a:endParaRPr lang="en-US"/>
        </a:p>
      </dgm:t>
    </dgm:pt>
    <dgm:pt modelId="{688D419A-935B-4BDA-8C26-B79645463C4D}" type="sibTrans" cxnId="{26198F55-CC21-4B63-A65D-188EE32DA009}">
      <dgm:prSet/>
      <dgm:spPr/>
      <dgm:t>
        <a:bodyPr/>
        <a:lstStyle/>
        <a:p>
          <a:endParaRPr lang="en-US"/>
        </a:p>
      </dgm:t>
    </dgm:pt>
    <dgm:pt modelId="{B8B57C40-B5E8-4525-B7DF-23A0B58F83FC}" type="pres">
      <dgm:prSet presAssocID="{FFAC81FF-197F-4FFE-9867-9341C4CDEE61}" presName="linear" presStyleCnt="0">
        <dgm:presLayoutVars>
          <dgm:animLvl val="lvl"/>
          <dgm:resizeHandles val="exact"/>
        </dgm:presLayoutVars>
      </dgm:prSet>
      <dgm:spPr/>
    </dgm:pt>
    <dgm:pt modelId="{7621CDB4-1386-48BD-A2AE-068DAB9B41E9}" type="pres">
      <dgm:prSet presAssocID="{D941EE31-6E8A-426B-B6FC-E700933D7772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64E454B-547A-47D8-9B05-71319FF4435A}" type="pres">
      <dgm:prSet presAssocID="{E0D0E5CD-3FA9-4E01-ADDA-C1627B3FE2E0}" presName="spacer" presStyleCnt="0"/>
      <dgm:spPr/>
    </dgm:pt>
    <dgm:pt modelId="{DA8D62CB-E65A-459B-900C-D4FB751BC874}" type="pres">
      <dgm:prSet presAssocID="{9FCA8859-1C98-4031-81A8-9CA0228DCC8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64D286A-6654-4A6E-9B62-0C84DCCAF1D6}" type="pres">
      <dgm:prSet presAssocID="{5B83900B-DA02-4A70-AC0C-C90B81AA6519}" presName="spacer" presStyleCnt="0"/>
      <dgm:spPr/>
    </dgm:pt>
    <dgm:pt modelId="{1DB97B51-07C6-49E7-9BA4-59884626CED8}" type="pres">
      <dgm:prSet presAssocID="{487E52DD-EA91-415A-B8D4-78E3D34B5FF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BBFDF91-1703-411F-9A46-570416312492}" type="pres">
      <dgm:prSet presAssocID="{B9BD7D43-5F96-4B84-A82A-405DC288E2B6}" presName="spacer" presStyleCnt="0"/>
      <dgm:spPr/>
    </dgm:pt>
    <dgm:pt modelId="{5D02C714-D180-48B5-B4A6-E58C6EFAF9B0}" type="pres">
      <dgm:prSet presAssocID="{3D49B346-B42B-407C-A54A-AAE775CAA1E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5993C1F-B05B-40FD-887B-8DDA49107F23}" type="pres">
      <dgm:prSet presAssocID="{B322B9C7-BA65-423F-936B-2DCF2F2161D5}" presName="spacer" presStyleCnt="0"/>
      <dgm:spPr/>
    </dgm:pt>
    <dgm:pt modelId="{AB5489A7-3DE4-479C-9BC6-9B0B913FCEFC}" type="pres">
      <dgm:prSet presAssocID="{2696C30E-3C5F-4B73-B010-E62A87ED06B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44CBC4C-F447-4EB6-8DD3-CCD567EDECBC}" type="pres">
      <dgm:prSet presAssocID="{2696C30E-3C5F-4B73-B010-E62A87ED06B5}" presName="childText" presStyleLbl="revTx" presStyleIdx="0" presStyleCnt="1">
        <dgm:presLayoutVars>
          <dgm:bulletEnabled val="1"/>
        </dgm:presLayoutVars>
      </dgm:prSet>
      <dgm:spPr/>
    </dgm:pt>
    <dgm:pt modelId="{10F132D0-0AD5-433E-9C9C-6DA1CBEEC617}" type="pres">
      <dgm:prSet presAssocID="{D0C6DB44-AC38-48D7-85F0-2A89B204F5AD}" presName="parentText" presStyleLbl="node1" presStyleIdx="5" presStyleCnt="7" custLinFactY="-13399" custLinFactNeighborY="-100000">
        <dgm:presLayoutVars>
          <dgm:chMax val="0"/>
          <dgm:bulletEnabled val="1"/>
        </dgm:presLayoutVars>
      </dgm:prSet>
      <dgm:spPr/>
    </dgm:pt>
    <dgm:pt modelId="{9B818697-E548-427A-AC87-7AE56244B6C7}" type="pres">
      <dgm:prSet presAssocID="{5A0F412F-9611-47B3-8D70-E8419AE7872E}" presName="spacer" presStyleCnt="0"/>
      <dgm:spPr/>
    </dgm:pt>
    <dgm:pt modelId="{5C6CD54E-AA4E-4D8D-9F38-D8996FA6E423}" type="pres">
      <dgm:prSet presAssocID="{BC613BCE-96C4-4E94-A06C-E731DB5EBEF1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1A77E700-A19B-490D-8B44-F44345D83C8F}" type="presOf" srcId="{3D49B346-B42B-407C-A54A-AAE775CAA1E4}" destId="{5D02C714-D180-48B5-B4A6-E58C6EFAF9B0}" srcOrd="0" destOrd="0" presId="urn:microsoft.com/office/officeart/2005/8/layout/vList2"/>
    <dgm:cxn modelId="{40084A69-7371-4E7E-8826-EBB7BC9A7C57}" type="presOf" srcId="{487E52DD-EA91-415A-B8D4-78E3D34B5FF5}" destId="{1DB97B51-07C6-49E7-9BA4-59884626CED8}" srcOrd="0" destOrd="0" presId="urn:microsoft.com/office/officeart/2005/8/layout/vList2"/>
    <dgm:cxn modelId="{26198F55-CC21-4B63-A65D-188EE32DA009}" srcId="{FFAC81FF-197F-4FFE-9867-9341C4CDEE61}" destId="{BC613BCE-96C4-4E94-A06C-E731DB5EBEF1}" srcOrd="6" destOrd="0" parTransId="{153D1E67-A1F1-4CAE-85C4-91126293D8B8}" sibTransId="{688D419A-935B-4BDA-8C26-B79645463C4D}"/>
    <dgm:cxn modelId="{03C4437A-E88D-4613-A375-2256ADA48F34}" srcId="{FFAC81FF-197F-4FFE-9867-9341C4CDEE61}" destId="{2696C30E-3C5F-4B73-B010-E62A87ED06B5}" srcOrd="4" destOrd="0" parTransId="{B44F41E7-9D8A-4DBE-9C0C-93BDF6968C02}" sibTransId="{563FCD3F-F734-4C9D-B8F0-78CAA232BC0B}"/>
    <dgm:cxn modelId="{B6706987-A3AF-4D47-9F93-41A0933A0B4D}" srcId="{FFAC81FF-197F-4FFE-9867-9341C4CDEE61}" destId="{9FCA8859-1C98-4031-81A8-9CA0228DCC84}" srcOrd="1" destOrd="0" parTransId="{E473232F-D1F4-437D-B953-37EBCB6673D0}" sibTransId="{5B83900B-DA02-4A70-AC0C-C90B81AA6519}"/>
    <dgm:cxn modelId="{7FA1B488-84E3-4C4B-92B6-646D60D7940B}" srcId="{FFAC81FF-197F-4FFE-9867-9341C4CDEE61}" destId="{D0C6DB44-AC38-48D7-85F0-2A89B204F5AD}" srcOrd="5" destOrd="0" parTransId="{B2D50A04-A9F2-4974-B68D-23B28E116F2A}" sibTransId="{5A0F412F-9611-47B3-8D70-E8419AE7872E}"/>
    <dgm:cxn modelId="{567C888D-56F8-451B-9405-37C1898ADA7F}" type="presOf" srcId="{6197CB8F-8CFB-424E-91AA-49C105A57536}" destId="{A44CBC4C-F447-4EB6-8DD3-CCD567EDECBC}" srcOrd="0" destOrd="0" presId="urn:microsoft.com/office/officeart/2005/8/layout/vList2"/>
    <dgm:cxn modelId="{3E3CD69F-787B-4612-A9B3-21F7CE8064A4}" type="presOf" srcId="{2696C30E-3C5F-4B73-B010-E62A87ED06B5}" destId="{AB5489A7-3DE4-479C-9BC6-9B0B913FCEFC}" srcOrd="0" destOrd="0" presId="urn:microsoft.com/office/officeart/2005/8/layout/vList2"/>
    <dgm:cxn modelId="{C18A8DA0-F9CA-456B-8593-58B3CD179808}" type="presOf" srcId="{9FCA8859-1C98-4031-81A8-9CA0228DCC84}" destId="{DA8D62CB-E65A-459B-900C-D4FB751BC874}" srcOrd="0" destOrd="0" presId="urn:microsoft.com/office/officeart/2005/8/layout/vList2"/>
    <dgm:cxn modelId="{7232C6AC-8100-4A2B-B5D5-6ABBB1BFEB51}" srcId="{FFAC81FF-197F-4FFE-9867-9341C4CDEE61}" destId="{D941EE31-6E8A-426B-B6FC-E700933D7772}" srcOrd="0" destOrd="0" parTransId="{237C5D68-430A-44AA-BAD7-D1DAF62DF69A}" sibTransId="{E0D0E5CD-3FA9-4E01-ADDA-C1627B3FE2E0}"/>
    <dgm:cxn modelId="{7440C7B9-D859-4E6D-A7A6-E312C7186E40}" type="presOf" srcId="{D941EE31-6E8A-426B-B6FC-E700933D7772}" destId="{7621CDB4-1386-48BD-A2AE-068DAB9B41E9}" srcOrd="0" destOrd="0" presId="urn:microsoft.com/office/officeart/2005/8/layout/vList2"/>
    <dgm:cxn modelId="{E60730BA-5EF2-415D-9FCA-56B309421ED7}" type="presOf" srcId="{FFAC81FF-197F-4FFE-9867-9341C4CDEE61}" destId="{B8B57C40-B5E8-4525-B7DF-23A0B58F83FC}" srcOrd="0" destOrd="0" presId="urn:microsoft.com/office/officeart/2005/8/layout/vList2"/>
    <dgm:cxn modelId="{6F6659BC-9D4E-4799-A34B-AA685CA63243}" srcId="{2696C30E-3C5F-4B73-B010-E62A87ED06B5}" destId="{6197CB8F-8CFB-424E-91AA-49C105A57536}" srcOrd="0" destOrd="0" parTransId="{8B88C076-42F6-4372-84BA-19C20841A48A}" sibTransId="{434BEA6F-161A-4BB2-9B77-26339F9F2AB0}"/>
    <dgm:cxn modelId="{C12EF4C0-1526-4C59-A556-420679B6EA58}" type="presOf" srcId="{D0C6DB44-AC38-48D7-85F0-2A89B204F5AD}" destId="{10F132D0-0AD5-433E-9C9C-6DA1CBEEC617}" srcOrd="0" destOrd="0" presId="urn:microsoft.com/office/officeart/2005/8/layout/vList2"/>
    <dgm:cxn modelId="{BBEFA1CB-D426-4D50-9AA0-BCF345468EF2}" srcId="{FFAC81FF-197F-4FFE-9867-9341C4CDEE61}" destId="{3D49B346-B42B-407C-A54A-AAE775CAA1E4}" srcOrd="3" destOrd="0" parTransId="{87DBA41F-E669-4AE5-891C-ABF3C5F947C1}" sibTransId="{B322B9C7-BA65-423F-936B-2DCF2F2161D5}"/>
    <dgm:cxn modelId="{B5EFF3EF-640C-45B7-A3CC-5A10ECDBB83D}" type="presOf" srcId="{BC613BCE-96C4-4E94-A06C-E731DB5EBEF1}" destId="{5C6CD54E-AA4E-4D8D-9F38-D8996FA6E423}" srcOrd="0" destOrd="0" presId="urn:microsoft.com/office/officeart/2005/8/layout/vList2"/>
    <dgm:cxn modelId="{68A42FFC-565F-4CA8-B227-343F5FE4C5A2}" srcId="{FFAC81FF-197F-4FFE-9867-9341C4CDEE61}" destId="{487E52DD-EA91-415A-B8D4-78E3D34B5FF5}" srcOrd="2" destOrd="0" parTransId="{35A7D283-39AA-42AB-9465-43439E8D4FE8}" sibTransId="{B9BD7D43-5F96-4B84-A82A-405DC288E2B6}"/>
    <dgm:cxn modelId="{8653C43C-77D2-4013-B1DB-597EAB3AA49E}" type="presParOf" srcId="{B8B57C40-B5E8-4525-B7DF-23A0B58F83FC}" destId="{7621CDB4-1386-48BD-A2AE-068DAB9B41E9}" srcOrd="0" destOrd="0" presId="urn:microsoft.com/office/officeart/2005/8/layout/vList2"/>
    <dgm:cxn modelId="{1ECCDF3B-288F-40F0-9F7E-B0C35E7D250D}" type="presParOf" srcId="{B8B57C40-B5E8-4525-B7DF-23A0B58F83FC}" destId="{664E454B-547A-47D8-9B05-71319FF4435A}" srcOrd="1" destOrd="0" presId="urn:microsoft.com/office/officeart/2005/8/layout/vList2"/>
    <dgm:cxn modelId="{C32BD8F9-0FC9-4C7F-9738-170A9D61049F}" type="presParOf" srcId="{B8B57C40-B5E8-4525-B7DF-23A0B58F83FC}" destId="{DA8D62CB-E65A-459B-900C-D4FB751BC874}" srcOrd="2" destOrd="0" presId="urn:microsoft.com/office/officeart/2005/8/layout/vList2"/>
    <dgm:cxn modelId="{1EE5F7B5-5575-45CF-A274-F11E648EDE58}" type="presParOf" srcId="{B8B57C40-B5E8-4525-B7DF-23A0B58F83FC}" destId="{C64D286A-6654-4A6E-9B62-0C84DCCAF1D6}" srcOrd="3" destOrd="0" presId="urn:microsoft.com/office/officeart/2005/8/layout/vList2"/>
    <dgm:cxn modelId="{A1614212-FABA-431E-9600-FB6DD888C4D4}" type="presParOf" srcId="{B8B57C40-B5E8-4525-B7DF-23A0B58F83FC}" destId="{1DB97B51-07C6-49E7-9BA4-59884626CED8}" srcOrd="4" destOrd="0" presId="urn:microsoft.com/office/officeart/2005/8/layout/vList2"/>
    <dgm:cxn modelId="{C42DB21B-A642-43B9-A43E-01E4F3910595}" type="presParOf" srcId="{B8B57C40-B5E8-4525-B7DF-23A0B58F83FC}" destId="{9BBFDF91-1703-411F-9A46-570416312492}" srcOrd="5" destOrd="0" presId="urn:microsoft.com/office/officeart/2005/8/layout/vList2"/>
    <dgm:cxn modelId="{6C88D4AF-97CE-4D6C-9F25-3CBFB9C0BCF9}" type="presParOf" srcId="{B8B57C40-B5E8-4525-B7DF-23A0B58F83FC}" destId="{5D02C714-D180-48B5-B4A6-E58C6EFAF9B0}" srcOrd="6" destOrd="0" presId="urn:microsoft.com/office/officeart/2005/8/layout/vList2"/>
    <dgm:cxn modelId="{AC2B7872-3841-48C5-A3E2-3B3BF1EC1CBF}" type="presParOf" srcId="{B8B57C40-B5E8-4525-B7DF-23A0B58F83FC}" destId="{55993C1F-B05B-40FD-887B-8DDA49107F23}" srcOrd="7" destOrd="0" presId="urn:microsoft.com/office/officeart/2005/8/layout/vList2"/>
    <dgm:cxn modelId="{E1088AE7-281B-494C-8952-D1E1E3A46E03}" type="presParOf" srcId="{B8B57C40-B5E8-4525-B7DF-23A0B58F83FC}" destId="{AB5489A7-3DE4-479C-9BC6-9B0B913FCEFC}" srcOrd="8" destOrd="0" presId="urn:microsoft.com/office/officeart/2005/8/layout/vList2"/>
    <dgm:cxn modelId="{643AF765-B6B4-4DC0-AAD2-ECFA4EBA778E}" type="presParOf" srcId="{B8B57C40-B5E8-4525-B7DF-23A0B58F83FC}" destId="{A44CBC4C-F447-4EB6-8DD3-CCD567EDECBC}" srcOrd="9" destOrd="0" presId="urn:microsoft.com/office/officeart/2005/8/layout/vList2"/>
    <dgm:cxn modelId="{F32C94B8-B4B0-4110-8637-7BD5D8CA710B}" type="presParOf" srcId="{B8B57C40-B5E8-4525-B7DF-23A0B58F83FC}" destId="{10F132D0-0AD5-433E-9C9C-6DA1CBEEC617}" srcOrd="10" destOrd="0" presId="urn:microsoft.com/office/officeart/2005/8/layout/vList2"/>
    <dgm:cxn modelId="{F5C3F92F-BC75-47F9-B649-BDB0C887998D}" type="presParOf" srcId="{B8B57C40-B5E8-4525-B7DF-23A0B58F83FC}" destId="{9B818697-E548-427A-AC87-7AE56244B6C7}" srcOrd="11" destOrd="0" presId="urn:microsoft.com/office/officeart/2005/8/layout/vList2"/>
    <dgm:cxn modelId="{D96C9117-4B46-47CB-93A0-0D3A99B4FC5C}" type="presParOf" srcId="{B8B57C40-B5E8-4525-B7DF-23A0B58F83FC}" destId="{5C6CD54E-AA4E-4D8D-9F38-D8996FA6E423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2ABB3D-9734-4E2A-8771-822E0D72287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F03CB65-BB30-4D4A-94E2-B7139C04AFA8}">
      <dgm:prSet/>
      <dgm:spPr/>
      <dgm:t>
        <a:bodyPr/>
        <a:lstStyle/>
        <a:p>
          <a:r>
            <a:rPr lang="en-US" dirty="0"/>
            <a:t>Make Fitness fun</a:t>
          </a:r>
        </a:p>
      </dgm:t>
    </dgm:pt>
    <dgm:pt modelId="{BDDF701F-CE5F-4F33-A745-5E76270C63B7}" type="parTrans" cxnId="{51F891A2-8355-45E5-AF49-9E8A5485B233}">
      <dgm:prSet/>
      <dgm:spPr/>
      <dgm:t>
        <a:bodyPr/>
        <a:lstStyle/>
        <a:p>
          <a:endParaRPr lang="en-US"/>
        </a:p>
      </dgm:t>
    </dgm:pt>
    <dgm:pt modelId="{15444281-7D27-48B9-8DEE-5F012686887B}" type="sibTrans" cxnId="{51F891A2-8355-45E5-AF49-9E8A5485B233}">
      <dgm:prSet/>
      <dgm:spPr/>
      <dgm:t>
        <a:bodyPr/>
        <a:lstStyle/>
        <a:p>
          <a:endParaRPr lang="en-US"/>
        </a:p>
      </dgm:t>
    </dgm:pt>
    <dgm:pt modelId="{601DE65A-41B0-4FB5-8A86-F9F1CBF16B7E}">
      <dgm:prSet/>
      <dgm:spPr/>
      <dgm:t>
        <a:bodyPr/>
        <a:lstStyle/>
        <a:p>
          <a:r>
            <a:rPr lang="en-US" dirty="0"/>
            <a:t>Ideal options: HIIT, racket sports</a:t>
          </a:r>
        </a:p>
      </dgm:t>
    </dgm:pt>
    <dgm:pt modelId="{4378EE67-4C30-472F-8A09-70B669F938CD}" type="parTrans" cxnId="{F5E5C323-CE8F-445B-9450-161ADB26D85E}">
      <dgm:prSet/>
      <dgm:spPr/>
      <dgm:t>
        <a:bodyPr/>
        <a:lstStyle/>
        <a:p>
          <a:endParaRPr lang="en-US"/>
        </a:p>
      </dgm:t>
    </dgm:pt>
    <dgm:pt modelId="{32AF0441-295F-45C5-936E-DBCEECA97630}" type="sibTrans" cxnId="{F5E5C323-CE8F-445B-9450-161ADB26D85E}">
      <dgm:prSet/>
      <dgm:spPr/>
      <dgm:t>
        <a:bodyPr/>
        <a:lstStyle/>
        <a:p>
          <a:endParaRPr lang="en-US"/>
        </a:p>
      </dgm:t>
    </dgm:pt>
    <dgm:pt modelId="{B538150C-5905-40A6-8A71-249F9E97D1A6}">
      <dgm:prSet/>
      <dgm:spPr/>
      <dgm:t>
        <a:bodyPr/>
        <a:lstStyle/>
        <a:p>
          <a:r>
            <a:rPr lang="en-US" dirty="0"/>
            <a:t>Seek Joy and have FUN</a:t>
          </a:r>
        </a:p>
      </dgm:t>
    </dgm:pt>
    <dgm:pt modelId="{60F8CEC7-5C9C-4F00-9F00-59DF4F5AF4BE}" type="parTrans" cxnId="{36D544BE-C5D3-460E-A077-8FB80C408063}">
      <dgm:prSet/>
      <dgm:spPr/>
      <dgm:t>
        <a:bodyPr/>
        <a:lstStyle/>
        <a:p>
          <a:endParaRPr lang="en-US"/>
        </a:p>
      </dgm:t>
    </dgm:pt>
    <dgm:pt modelId="{01FB36F9-3579-483C-84AF-1D8EA71A4A27}" type="sibTrans" cxnId="{36D544BE-C5D3-460E-A077-8FB80C408063}">
      <dgm:prSet/>
      <dgm:spPr/>
      <dgm:t>
        <a:bodyPr/>
        <a:lstStyle/>
        <a:p>
          <a:endParaRPr lang="en-US"/>
        </a:p>
      </dgm:t>
    </dgm:pt>
    <dgm:pt modelId="{AA6CEC68-C0EA-4034-92C5-29AB8D97ABD6}" type="pres">
      <dgm:prSet presAssocID="{DE2ABB3D-9734-4E2A-8771-822E0D72287E}" presName="linear" presStyleCnt="0">
        <dgm:presLayoutVars>
          <dgm:animLvl val="lvl"/>
          <dgm:resizeHandles val="exact"/>
        </dgm:presLayoutVars>
      </dgm:prSet>
      <dgm:spPr/>
    </dgm:pt>
    <dgm:pt modelId="{0605E5C2-2429-40DC-AD2A-6274A152FE4E}" type="pres">
      <dgm:prSet presAssocID="{B538150C-5905-40A6-8A71-249F9E97D1A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EFED927-9CF1-465A-BCC6-AE2E194FA6F8}" type="pres">
      <dgm:prSet presAssocID="{01FB36F9-3579-483C-84AF-1D8EA71A4A27}" presName="spacer" presStyleCnt="0"/>
      <dgm:spPr/>
    </dgm:pt>
    <dgm:pt modelId="{CD4FED07-3D7A-4CE8-866A-3212968D25CC}" type="pres">
      <dgm:prSet presAssocID="{1F03CB65-BB30-4D4A-94E2-B7139C04AFA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B2DEA29-87B7-462B-A16D-A418AD0200F9}" type="pres">
      <dgm:prSet presAssocID="{15444281-7D27-48B9-8DEE-5F012686887B}" presName="spacer" presStyleCnt="0"/>
      <dgm:spPr/>
    </dgm:pt>
    <dgm:pt modelId="{AAC8A88C-3445-44BF-B283-AAA2749F4991}" type="pres">
      <dgm:prSet presAssocID="{601DE65A-41B0-4FB5-8A86-F9F1CBF16B7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E93019-5FE5-445E-9F31-96B882EA04A8}" type="presOf" srcId="{DE2ABB3D-9734-4E2A-8771-822E0D72287E}" destId="{AA6CEC68-C0EA-4034-92C5-29AB8D97ABD6}" srcOrd="0" destOrd="0" presId="urn:microsoft.com/office/officeart/2005/8/layout/vList2"/>
    <dgm:cxn modelId="{F5E5C323-CE8F-445B-9450-161ADB26D85E}" srcId="{DE2ABB3D-9734-4E2A-8771-822E0D72287E}" destId="{601DE65A-41B0-4FB5-8A86-F9F1CBF16B7E}" srcOrd="2" destOrd="0" parTransId="{4378EE67-4C30-472F-8A09-70B669F938CD}" sibTransId="{32AF0441-295F-45C5-936E-DBCEECA97630}"/>
    <dgm:cxn modelId="{51F891A2-8355-45E5-AF49-9E8A5485B233}" srcId="{DE2ABB3D-9734-4E2A-8771-822E0D72287E}" destId="{1F03CB65-BB30-4D4A-94E2-B7139C04AFA8}" srcOrd="1" destOrd="0" parTransId="{BDDF701F-CE5F-4F33-A745-5E76270C63B7}" sibTransId="{15444281-7D27-48B9-8DEE-5F012686887B}"/>
    <dgm:cxn modelId="{1B270AB7-4996-4898-B758-44FF81C0216E}" type="presOf" srcId="{B538150C-5905-40A6-8A71-249F9E97D1A6}" destId="{0605E5C2-2429-40DC-AD2A-6274A152FE4E}" srcOrd="0" destOrd="0" presId="urn:microsoft.com/office/officeart/2005/8/layout/vList2"/>
    <dgm:cxn modelId="{36D544BE-C5D3-460E-A077-8FB80C408063}" srcId="{DE2ABB3D-9734-4E2A-8771-822E0D72287E}" destId="{B538150C-5905-40A6-8A71-249F9E97D1A6}" srcOrd="0" destOrd="0" parTransId="{60F8CEC7-5C9C-4F00-9F00-59DF4F5AF4BE}" sibTransId="{01FB36F9-3579-483C-84AF-1D8EA71A4A27}"/>
    <dgm:cxn modelId="{94F9F0EE-964B-4905-B89B-5E5833CEE9C1}" type="presOf" srcId="{1F03CB65-BB30-4D4A-94E2-B7139C04AFA8}" destId="{CD4FED07-3D7A-4CE8-866A-3212968D25CC}" srcOrd="0" destOrd="0" presId="urn:microsoft.com/office/officeart/2005/8/layout/vList2"/>
    <dgm:cxn modelId="{53E87CF7-FCA7-4659-990D-49F4FBA98D30}" type="presOf" srcId="{601DE65A-41B0-4FB5-8A86-F9F1CBF16B7E}" destId="{AAC8A88C-3445-44BF-B283-AAA2749F4991}" srcOrd="0" destOrd="0" presId="urn:microsoft.com/office/officeart/2005/8/layout/vList2"/>
    <dgm:cxn modelId="{DA5DCF18-768C-4E97-AA36-2DA144EFCA1D}" type="presParOf" srcId="{AA6CEC68-C0EA-4034-92C5-29AB8D97ABD6}" destId="{0605E5C2-2429-40DC-AD2A-6274A152FE4E}" srcOrd="0" destOrd="0" presId="urn:microsoft.com/office/officeart/2005/8/layout/vList2"/>
    <dgm:cxn modelId="{44354FE0-C3E3-448D-B5CB-D13AC24DAB8F}" type="presParOf" srcId="{AA6CEC68-C0EA-4034-92C5-29AB8D97ABD6}" destId="{DEFED927-9CF1-465A-BCC6-AE2E194FA6F8}" srcOrd="1" destOrd="0" presId="urn:microsoft.com/office/officeart/2005/8/layout/vList2"/>
    <dgm:cxn modelId="{18AA660B-EECA-44C9-BFE0-5CAA576EBD8B}" type="presParOf" srcId="{AA6CEC68-C0EA-4034-92C5-29AB8D97ABD6}" destId="{CD4FED07-3D7A-4CE8-866A-3212968D25CC}" srcOrd="2" destOrd="0" presId="urn:microsoft.com/office/officeart/2005/8/layout/vList2"/>
    <dgm:cxn modelId="{7A407788-2BD1-4F1B-84A7-3EFA51F6D669}" type="presParOf" srcId="{AA6CEC68-C0EA-4034-92C5-29AB8D97ABD6}" destId="{DB2DEA29-87B7-462B-A16D-A418AD0200F9}" srcOrd="3" destOrd="0" presId="urn:microsoft.com/office/officeart/2005/8/layout/vList2"/>
    <dgm:cxn modelId="{742F01DB-382C-49A6-9667-FEB6DAC39586}" type="presParOf" srcId="{AA6CEC68-C0EA-4034-92C5-29AB8D97ABD6}" destId="{AAC8A88C-3445-44BF-B283-AAA2749F499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49DBC-75ED-4445-9908-CAE9FF7D4D1A}">
      <dsp:nvSpPr>
        <dsp:cNvPr id="0" name=""/>
        <dsp:cNvSpPr/>
      </dsp:nvSpPr>
      <dsp:spPr>
        <a:xfrm>
          <a:off x="0" y="64357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What is cancer?</a:t>
          </a:r>
        </a:p>
      </dsp:txBody>
      <dsp:txXfrm>
        <a:off x="0" y="643574"/>
        <a:ext cx="2083385" cy="1250031"/>
      </dsp:txXfrm>
    </dsp:sp>
    <dsp:sp modelId="{86B357E2-A65C-44F1-864A-1C3AAFE649E7}">
      <dsp:nvSpPr>
        <dsp:cNvPr id="0" name=""/>
        <dsp:cNvSpPr/>
      </dsp:nvSpPr>
      <dsp:spPr>
        <a:xfrm>
          <a:off x="2291723" y="64357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805452"/>
                <a:satOff val="-2312"/>
                <a:lumOff val="-37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05452"/>
                <a:satOff val="-2312"/>
                <a:lumOff val="-37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05452"/>
                <a:satOff val="-2312"/>
                <a:lumOff val="-37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Why do we get cancer?</a:t>
          </a:r>
        </a:p>
      </dsp:txBody>
      <dsp:txXfrm>
        <a:off x="2291723" y="643574"/>
        <a:ext cx="2083385" cy="1250031"/>
      </dsp:txXfrm>
    </dsp:sp>
    <dsp:sp modelId="{74E93E23-6432-4368-89DA-3C15D70E3F76}">
      <dsp:nvSpPr>
        <dsp:cNvPr id="0" name=""/>
        <dsp:cNvSpPr/>
      </dsp:nvSpPr>
      <dsp:spPr>
        <a:xfrm>
          <a:off x="4583447" y="64357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Why holistic?</a:t>
          </a:r>
        </a:p>
      </dsp:txBody>
      <dsp:txXfrm>
        <a:off x="4583447" y="643574"/>
        <a:ext cx="2083385" cy="1250031"/>
      </dsp:txXfrm>
    </dsp:sp>
    <dsp:sp modelId="{69661909-FBD8-4E3A-ADE9-F05A6445529B}">
      <dsp:nvSpPr>
        <dsp:cNvPr id="0" name=""/>
        <dsp:cNvSpPr/>
      </dsp:nvSpPr>
      <dsp:spPr>
        <a:xfrm>
          <a:off x="0" y="210194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2416355"/>
                <a:satOff val="-6935"/>
                <a:lumOff val="-111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416355"/>
                <a:satOff val="-6935"/>
                <a:lumOff val="-111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416355"/>
                <a:satOff val="-6935"/>
                <a:lumOff val="-111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Modern prevention/treatment</a:t>
          </a:r>
        </a:p>
      </dsp:txBody>
      <dsp:txXfrm>
        <a:off x="0" y="2101944"/>
        <a:ext cx="2083385" cy="1250031"/>
      </dsp:txXfrm>
    </dsp:sp>
    <dsp:sp modelId="{5AE6E9E1-BAC2-45D9-BDB4-70A3B2BAD5E1}">
      <dsp:nvSpPr>
        <dsp:cNvPr id="0" name=""/>
        <dsp:cNvSpPr/>
      </dsp:nvSpPr>
      <dsp:spPr>
        <a:xfrm>
          <a:off x="2291723" y="210194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Root Cause analysis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First things first, the mental health side of it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Detoxification-metals, molds, microbes</a:t>
          </a:r>
        </a:p>
      </dsp:txBody>
      <dsp:txXfrm>
        <a:off x="2291723" y="2101944"/>
        <a:ext cx="2083385" cy="1250031"/>
      </dsp:txXfrm>
    </dsp:sp>
    <dsp:sp modelId="{55264BF8-36E5-47A8-913A-835653C659F9}">
      <dsp:nvSpPr>
        <dsp:cNvPr id="0" name=""/>
        <dsp:cNvSpPr/>
      </dsp:nvSpPr>
      <dsp:spPr>
        <a:xfrm>
          <a:off x="4583447" y="210194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4027259"/>
                <a:satOff val="-11558"/>
                <a:lumOff val="-185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027259"/>
                <a:satOff val="-11558"/>
                <a:lumOff val="-185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027259"/>
                <a:satOff val="-11558"/>
                <a:lumOff val="-185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IV treatments</a:t>
          </a:r>
        </a:p>
      </dsp:txBody>
      <dsp:txXfrm>
        <a:off x="4583447" y="2101944"/>
        <a:ext cx="2083385" cy="1250031"/>
      </dsp:txXfrm>
    </dsp:sp>
    <dsp:sp modelId="{69F7FE6D-06A8-4561-97C6-5936001A09FD}">
      <dsp:nvSpPr>
        <dsp:cNvPr id="0" name=""/>
        <dsp:cNvSpPr/>
      </dsp:nvSpPr>
      <dsp:spPr>
        <a:xfrm>
          <a:off x="0" y="356031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Adjunct therapies</a:t>
          </a:r>
        </a:p>
      </dsp:txBody>
      <dsp:txXfrm>
        <a:off x="0" y="3560314"/>
        <a:ext cx="2083385" cy="1250031"/>
      </dsp:txXfrm>
    </dsp:sp>
    <dsp:sp modelId="{4500C536-9ABC-41CA-B5B0-9B51B2A56B91}">
      <dsp:nvSpPr>
        <dsp:cNvPr id="0" name=""/>
        <dsp:cNvSpPr/>
      </dsp:nvSpPr>
      <dsp:spPr>
        <a:xfrm>
          <a:off x="2291723" y="356031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5638162"/>
                <a:satOff val="-16181"/>
                <a:lumOff val="-259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638162"/>
                <a:satOff val="-16181"/>
                <a:lumOff val="-259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638162"/>
                <a:satOff val="-16181"/>
                <a:lumOff val="-259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Food/nutrition</a:t>
          </a:r>
        </a:p>
      </dsp:txBody>
      <dsp:txXfrm>
        <a:off x="2291723" y="3560314"/>
        <a:ext cx="2083385" cy="1250031"/>
      </dsp:txXfrm>
    </dsp:sp>
    <dsp:sp modelId="{AF0C387B-F8FF-48AB-A2C1-93C53A94B145}">
      <dsp:nvSpPr>
        <dsp:cNvPr id="0" name=""/>
        <dsp:cNvSpPr/>
      </dsp:nvSpPr>
      <dsp:spPr>
        <a:xfrm>
          <a:off x="4583447" y="3560314"/>
          <a:ext cx="2083385" cy="1250031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Fitness/fun</a:t>
          </a:r>
        </a:p>
      </dsp:txBody>
      <dsp:txXfrm>
        <a:off x="4583447" y="3560314"/>
        <a:ext cx="2083385" cy="12500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B6487-4900-4EAC-AA2B-A5BB9A50A107}">
      <dsp:nvSpPr>
        <dsp:cNvPr id="0" name=""/>
        <dsp:cNvSpPr/>
      </dsp:nvSpPr>
      <dsp:spPr>
        <a:xfrm>
          <a:off x="0" y="222878"/>
          <a:ext cx="6666833" cy="59889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Your cells with your DNA</a:t>
          </a:r>
        </a:p>
      </dsp:txBody>
      <dsp:txXfrm>
        <a:off x="29236" y="252114"/>
        <a:ext cx="6608361" cy="540421"/>
      </dsp:txXfrm>
    </dsp:sp>
    <dsp:sp modelId="{E6177156-9644-4967-8E5F-AB543C35C114}">
      <dsp:nvSpPr>
        <dsp:cNvPr id="0" name=""/>
        <dsp:cNvSpPr/>
      </dsp:nvSpPr>
      <dsp:spPr>
        <a:xfrm>
          <a:off x="0" y="864972"/>
          <a:ext cx="6666833" cy="598893"/>
        </a:xfrm>
        <a:prstGeom prst="roundRect">
          <a:avLst/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 body expressing a level of dysfunction (a symptom)</a:t>
          </a:r>
        </a:p>
      </dsp:txBody>
      <dsp:txXfrm>
        <a:off x="29236" y="894208"/>
        <a:ext cx="6608361" cy="540421"/>
      </dsp:txXfrm>
    </dsp:sp>
    <dsp:sp modelId="{46051483-227C-4FAC-9775-45EDDEA28892}">
      <dsp:nvSpPr>
        <dsp:cNvPr id="0" name=""/>
        <dsp:cNvSpPr/>
      </dsp:nvSpPr>
      <dsp:spPr>
        <a:xfrm>
          <a:off x="0" y="1463866"/>
          <a:ext cx="6666833" cy="124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Mentally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In the gut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In the immune system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In nutritional status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In toxic load or ability to detox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Dysfunction in homeostasis</a:t>
          </a:r>
        </a:p>
      </dsp:txBody>
      <dsp:txXfrm>
        <a:off x="0" y="1463866"/>
        <a:ext cx="6666833" cy="1242000"/>
      </dsp:txXfrm>
    </dsp:sp>
    <dsp:sp modelId="{5BD5E6A5-B318-4DAB-99C1-ADA7F8F6E41A}">
      <dsp:nvSpPr>
        <dsp:cNvPr id="0" name=""/>
        <dsp:cNvSpPr/>
      </dsp:nvSpPr>
      <dsp:spPr>
        <a:xfrm>
          <a:off x="0" y="2705866"/>
          <a:ext cx="6666833" cy="598893"/>
        </a:xfrm>
        <a:prstGeom prst="round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Abnormal cell duplication-damaged cells behaving abnormally with failure of the body to recognize and destroy them</a:t>
          </a:r>
        </a:p>
      </dsp:txBody>
      <dsp:txXfrm>
        <a:off x="29236" y="2735102"/>
        <a:ext cx="6608361" cy="540421"/>
      </dsp:txXfrm>
    </dsp:sp>
    <dsp:sp modelId="{4F056AF5-ECC8-4738-B90A-76EB1885DBA1}">
      <dsp:nvSpPr>
        <dsp:cNvPr id="0" name=""/>
        <dsp:cNvSpPr/>
      </dsp:nvSpPr>
      <dsp:spPr>
        <a:xfrm>
          <a:off x="0" y="3347960"/>
          <a:ext cx="6666833" cy="598893"/>
        </a:xfrm>
        <a:prstGeom prst="roundRect">
          <a:avLst/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 condition created by your body that your body can resolve, if given the right tools; A signal to you that your body needs healing</a:t>
          </a:r>
        </a:p>
      </dsp:txBody>
      <dsp:txXfrm>
        <a:off x="29236" y="3377196"/>
        <a:ext cx="6608361" cy="540421"/>
      </dsp:txXfrm>
    </dsp:sp>
    <dsp:sp modelId="{34DA1B7D-1EA9-442B-9D5A-EE58D41CB4FE}">
      <dsp:nvSpPr>
        <dsp:cNvPr id="0" name=""/>
        <dsp:cNvSpPr/>
      </dsp:nvSpPr>
      <dsp:spPr>
        <a:xfrm>
          <a:off x="0" y="3990053"/>
          <a:ext cx="6666833" cy="598893"/>
        </a:xfrm>
        <a:prstGeom prst="roundRect">
          <a:avLst/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Communication disturbance in the signals cells use to communicate</a:t>
          </a:r>
        </a:p>
      </dsp:txBody>
      <dsp:txXfrm>
        <a:off x="29236" y="4019289"/>
        <a:ext cx="6608361" cy="540421"/>
      </dsp:txXfrm>
    </dsp:sp>
    <dsp:sp modelId="{AD74D1FF-E732-4009-A393-F8429F2F238E}">
      <dsp:nvSpPr>
        <dsp:cNvPr id="0" name=""/>
        <dsp:cNvSpPr/>
      </dsp:nvSpPr>
      <dsp:spPr>
        <a:xfrm>
          <a:off x="0" y="4632147"/>
          <a:ext cx="6666833" cy="598893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 messenger bringing a strongly worded invitation to explore how your life may be out of balance.  Then it is up to you to decide if you want to change it. </a:t>
          </a:r>
        </a:p>
      </dsp:txBody>
      <dsp:txXfrm>
        <a:off x="29236" y="4661383"/>
        <a:ext cx="6608361" cy="5404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1CDB4-1386-48BD-A2AE-068DAB9B41E9}">
      <dsp:nvSpPr>
        <dsp:cNvPr id="0" name=""/>
        <dsp:cNvSpPr/>
      </dsp:nvSpPr>
      <dsp:spPr>
        <a:xfrm>
          <a:off x="0" y="900410"/>
          <a:ext cx="6666833" cy="4422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Physical/emotional/spiritual trauma</a:t>
          </a:r>
        </a:p>
      </dsp:txBody>
      <dsp:txXfrm>
        <a:off x="21589" y="921999"/>
        <a:ext cx="6623655" cy="399082"/>
      </dsp:txXfrm>
    </dsp:sp>
    <dsp:sp modelId="{DA8D62CB-E65A-459B-900C-D4FB751BC874}">
      <dsp:nvSpPr>
        <dsp:cNvPr id="0" name=""/>
        <dsp:cNvSpPr/>
      </dsp:nvSpPr>
      <dsp:spPr>
        <a:xfrm>
          <a:off x="0" y="1394510"/>
          <a:ext cx="6666833" cy="442260"/>
        </a:xfrm>
        <a:prstGeom prst="roundRect">
          <a:avLst/>
        </a:prstGeom>
        <a:gradFill rotWithShape="0">
          <a:gsLst>
            <a:gs pos="0">
              <a:schemeClr val="accent2">
                <a:hueOff val="1073936"/>
                <a:satOff val="-3082"/>
                <a:lumOff val="-49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73936"/>
                <a:satOff val="-3082"/>
                <a:lumOff val="-49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73936"/>
                <a:satOff val="-3082"/>
                <a:lumOff val="-49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Unforgiveness or blocked mental/emotional healing</a:t>
          </a:r>
        </a:p>
      </dsp:txBody>
      <dsp:txXfrm>
        <a:off x="21589" y="1416099"/>
        <a:ext cx="6623655" cy="399082"/>
      </dsp:txXfrm>
    </dsp:sp>
    <dsp:sp modelId="{1DB97B51-07C6-49E7-9BA4-59884626CED8}">
      <dsp:nvSpPr>
        <dsp:cNvPr id="0" name=""/>
        <dsp:cNvSpPr/>
      </dsp:nvSpPr>
      <dsp:spPr>
        <a:xfrm>
          <a:off x="0" y="1888610"/>
          <a:ext cx="6666833" cy="44226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Genetic predispositions</a:t>
          </a:r>
        </a:p>
      </dsp:txBody>
      <dsp:txXfrm>
        <a:off x="21589" y="1910199"/>
        <a:ext cx="6623655" cy="399082"/>
      </dsp:txXfrm>
    </dsp:sp>
    <dsp:sp modelId="{5D02C714-D180-48B5-B4A6-E58C6EFAF9B0}">
      <dsp:nvSpPr>
        <dsp:cNvPr id="0" name=""/>
        <dsp:cNvSpPr/>
      </dsp:nvSpPr>
      <dsp:spPr>
        <a:xfrm>
          <a:off x="0" y="2382710"/>
          <a:ext cx="6666833" cy="44226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Inadequate intake of nutrients that help the body heal</a:t>
          </a:r>
        </a:p>
      </dsp:txBody>
      <dsp:txXfrm>
        <a:off x="21589" y="2404299"/>
        <a:ext cx="6623655" cy="399082"/>
      </dsp:txXfrm>
    </dsp:sp>
    <dsp:sp modelId="{AB5489A7-3DE4-479C-9BC6-9B0B913FCEFC}">
      <dsp:nvSpPr>
        <dsp:cNvPr id="0" name=""/>
        <dsp:cNvSpPr/>
      </dsp:nvSpPr>
      <dsp:spPr>
        <a:xfrm>
          <a:off x="0" y="2876810"/>
          <a:ext cx="6666833" cy="44226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Excess exposure to toxin	</a:t>
          </a:r>
        </a:p>
      </dsp:txBody>
      <dsp:txXfrm>
        <a:off x="21589" y="2898399"/>
        <a:ext cx="6623655" cy="399082"/>
      </dsp:txXfrm>
    </dsp:sp>
    <dsp:sp modelId="{A44CBC4C-F447-4EB6-8DD3-CCD567EDECBC}">
      <dsp:nvSpPr>
        <dsp:cNvPr id="0" name=""/>
        <dsp:cNvSpPr/>
      </dsp:nvSpPr>
      <dsp:spPr>
        <a:xfrm>
          <a:off x="0" y="3319070"/>
          <a:ext cx="6666833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Cancer increased exponentially with the Industrial Revolution</a:t>
          </a:r>
        </a:p>
      </dsp:txBody>
      <dsp:txXfrm>
        <a:off x="0" y="3319070"/>
        <a:ext cx="6666833" cy="298080"/>
      </dsp:txXfrm>
    </dsp:sp>
    <dsp:sp modelId="{10F132D0-0AD5-433E-9C9C-6DA1CBEEC617}">
      <dsp:nvSpPr>
        <dsp:cNvPr id="0" name=""/>
        <dsp:cNvSpPr/>
      </dsp:nvSpPr>
      <dsp:spPr>
        <a:xfrm>
          <a:off x="0" y="3617150"/>
          <a:ext cx="6666833" cy="442260"/>
        </a:xfrm>
        <a:prstGeom prst="roundRect">
          <a:avLst/>
        </a:prstGeom>
        <a:gradFill rotWithShape="0">
          <a:gsLst>
            <a:gs pos="0">
              <a:schemeClr val="accent2">
                <a:hueOff val="5369678"/>
                <a:satOff val="-15411"/>
                <a:lumOff val="-246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69678"/>
                <a:satOff val="-15411"/>
                <a:lumOff val="-246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69678"/>
                <a:satOff val="-15411"/>
                <a:lumOff val="-246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Poor lifestyle habits – especially smoking and excess alcohol use</a:t>
          </a:r>
        </a:p>
      </dsp:txBody>
      <dsp:txXfrm>
        <a:off x="21589" y="3638739"/>
        <a:ext cx="6623655" cy="399082"/>
      </dsp:txXfrm>
    </dsp:sp>
    <dsp:sp modelId="{5C6CD54E-AA4E-4D8D-9F38-D8996FA6E423}">
      <dsp:nvSpPr>
        <dsp:cNvPr id="0" name=""/>
        <dsp:cNvSpPr/>
      </dsp:nvSpPr>
      <dsp:spPr>
        <a:xfrm>
          <a:off x="0" y="4111250"/>
          <a:ext cx="6666833" cy="44226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Lack of healthy habits to fuel health in the body</a:t>
          </a:r>
        </a:p>
      </dsp:txBody>
      <dsp:txXfrm>
        <a:off x="21589" y="4132839"/>
        <a:ext cx="6623655" cy="3990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D0AAE-0A51-47DC-917F-26A761D036B1}">
      <dsp:nvSpPr>
        <dsp:cNvPr id="0" name=""/>
        <dsp:cNvSpPr/>
      </dsp:nvSpPr>
      <dsp:spPr>
        <a:xfrm>
          <a:off x="0" y="266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B5A485-0C0B-477A-BACB-35E2E464EB2E}">
      <dsp:nvSpPr>
        <dsp:cNvPr id="0" name=""/>
        <dsp:cNvSpPr/>
      </dsp:nvSpPr>
      <dsp:spPr>
        <a:xfrm>
          <a:off x="0" y="2663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 hundred thousand biochemical reactions happening in the body every second in its one hundred trillion cells</a:t>
          </a:r>
        </a:p>
      </dsp:txBody>
      <dsp:txXfrm>
        <a:off x="0" y="2663"/>
        <a:ext cx="6666833" cy="908098"/>
      </dsp:txXfrm>
    </dsp:sp>
    <dsp:sp modelId="{D20112E9-E272-4E6C-AF48-5F1A1F6EBC07}">
      <dsp:nvSpPr>
        <dsp:cNvPr id="0" name=""/>
        <dsp:cNvSpPr/>
      </dsp:nvSpPr>
      <dsp:spPr>
        <a:xfrm>
          <a:off x="0" y="910762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377FDE-5A06-4F2A-A218-91B2EF152FE0}">
      <dsp:nvSpPr>
        <dsp:cNvPr id="0" name=""/>
        <dsp:cNvSpPr/>
      </dsp:nvSpPr>
      <dsp:spPr>
        <a:xfrm>
          <a:off x="0" y="910762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Not fixing the root cause will only allow cancer or other disease to keep coming  back</a:t>
          </a:r>
        </a:p>
      </dsp:txBody>
      <dsp:txXfrm>
        <a:off x="0" y="910762"/>
        <a:ext cx="6666833" cy="908098"/>
      </dsp:txXfrm>
    </dsp:sp>
    <dsp:sp modelId="{23565815-EB59-4F9F-9F9F-4EB2B9B1D7C3}">
      <dsp:nvSpPr>
        <dsp:cNvPr id="0" name=""/>
        <dsp:cNvSpPr/>
      </dsp:nvSpPr>
      <dsp:spPr>
        <a:xfrm>
          <a:off x="0" y="181886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14D6D4-CF62-4F0D-A301-EB28CD42778D}">
      <dsp:nvSpPr>
        <dsp:cNvPr id="0" name=""/>
        <dsp:cNvSpPr/>
      </dsp:nvSpPr>
      <dsp:spPr>
        <a:xfrm>
          <a:off x="0" y="1818861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Not one problem but many</a:t>
          </a:r>
        </a:p>
      </dsp:txBody>
      <dsp:txXfrm>
        <a:off x="0" y="1818861"/>
        <a:ext cx="6666833" cy="908098"/>
      </dsp:txXfrm>
    </dsp:sp>
    <dsp:sp modelId="{EAF2EDEB-BA04-43BD-ADE5-2279B9621D3B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CBB22C-7E20-47BC-8F6B-8560B8738F70}">
      <dsp:nvSpPr>
        <dsp:cNvPr id="0" name=""/>
        <dsp:cNvSpPr/>
      </dsp:nvSpPr>
      <dsp:spPr>
        <a:xfrm>
          <a:off x="0" y="2726960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More than just –no cancer</a:t>
          </a:r>
        </a:p>
      </dsp:txBody>
      <dsp:txXfrm>
        <a:off x="0" y="2726960"/>
        <a:ext cx="6666833" cy="908098"/>
      </dsp:txXfrm>
    </dsp:sp>
    <dsp:sp modelId="{18EADAF8-CAF8-47F7-9182-9C578F62AA0F}">
      <dsp:nvSpPr>
        <dsp:cNvPr id="0" name=""/>
        <dsp:cNvSpPr/>
      </dsp:nvSpPr>
      <dsp:spPr>
        <a:xfrm>
          <a:off x="0" y="363505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526C17-CE82-43CD-9370-F046D5ACCD96}">
      <dsp:nvSpPr>
        <dsp:cNvPr id="0" name=""/>
        <dsp:cNvSpPr/>
      </dsp:nvSpPr>
      <dsp:spPr>
        <a:xfrm>
          <a:off x="0" y="3635058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We are not many parts detached but a whole composed of many parts</a:t>
          </a:r>
        </a:p>
      </dsp:txBody>
      <dsp:txXfrm>
        <a:off x="0" y="3635058"/>
        <a:ext cx="6666833" cy="908098"/>
      </dsp:txXfrm>
    </dsp:sp>
    <dsp:sp modelId="{CA0E0D59-690D-4FC9-AC2A-EC0A4B17ECB9}">
      <dsp:nvSpPr>
        <dsp:cNvPr id="0" name=""/>
        <dsp:cNvSpPr/>
      </dsp:nvSpPr>
      <dsp:spPr>
        <a:xfrm>
          <a:off x="0" y="4543157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79FC3D-CA9F-4E05-B71F-587BF9C8270A}">
      <dsp:nvSpPr>
        <dsp:cNvPr id="0" name=""/>
        <dsp:cNvSpPr/>
      </dsp:nvSpPr>
      <dsp:spPr>
        <a:xfrm>
          <a:off x="0" y="4543157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body reacts as a whole</a:t>
          </a:r>
        </a:p>
      </dsp:txBody>
      <dsp:txXfrm>
        <a:off x="0" y="4543157"/>
        <a:ext cx="6666833" cy="9080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5E5C2-2429-40DC-AD2A-6274A152FE4E}">
      <dsp:nvSpPr>
        <dsp:cNvPr id="0" name=""/>
        <dsp:cNvSpPr/>
      </dsp:nvSpPr>
      <dsp:spPr>
        <a:xfrm>
          <a:off x="0" y="739624"/>
          <a:ext cx="6666833" cy="51597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Ask yourself the hard questions…</a:t>
          </a:r>
        </a:p>
      </dsp:txBody>
      <dsp:txXfrm>
        <a:off x="25188" y="764812"/>
        <a:ext cx="6616457" cy="465594"/>
      </dsp:txXfrm>
    </dsp:sp>
    <dsp:sp modelId="{CD4FED07-3D7A-4CE8-866A-3212968D25CC}">
      <dsp:nvSpPr>
        <dsp:cNvPr id="0" name=""/>
        <dsp:cNvSpPr/>
      </dsp:nvSpPr>
      <dsp:spPr>
        <a:xfrm>
          <a:off x="0" y="1316074"/>
          <a:ext cx="6666833" cy="515970"/>
        </a:xfrm>
        <a:prstGeom prst="roundRect">
          <a:avLst/>
        </a:prstGeom>
        <a:gradFill rotWithShape="0">
          <a:gsLst>
            <a:gs pos="0">
              <a:schemeClr val="accent5">
                <a:hueOff val="-2025358"/>
                <a:satOff val="-138"/>
                <a:lumOff val="3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025358"/>
                <a:satOff val="-138"/>
                <a:lumOff val="3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025358"/>
                <a:satOff val="-138"/>
                <a:lumOff val="3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Who’s pressuring you? Who’s supporting you?</a:t>
          </a:r>
        </a:p>
      </dsp:txBody>
      <dsp:txXfrm>
        <a:off x="25188" y="1341262"/>
        <a:ext cx="6616457" cy="465594"/>
      </dsp:txXfrm>
    </dsp:sp>
    <dsp:sp modelId="{AAC8A88C-3445-44BF-B283-AAA2749F4991}">
      <dsp:nvSpPr>
        <dsp:cNvPr id="0" name=""/>
        <dsp:cNvSpPr/>
      </dsp:nvSpPr>
      <dsp:spPr>
        <a:xfrm>
          <a:off x="0" y="1892524"/>
          <a:ext cx="6666833" cy="51597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want to Live?</a:t>
          </a:r>
        </a:p>
      </dsp:txBody>
      <dsp:txXfrm>
        <a:off x="25188" y="1917712"/>
        <a:ext cx="6616457" cy="465594"/>
      </dsp:txXfrm>
    </dsp:sp>
    <dsp:sp modelId="{EF64E797-D7B1-4923-8232-51A866D0820A}">
      <dsp:nvSpPr>
        <dsp:cNvPr id="0" name=""/>
        <dsp:cNvSpPr/>
      </dsp:nvSpPr>
      <dsp:spPr>
        <a:xfrm>
          <a:off x="0" y="2468974"/>
          <a:ext cx="6666833" cy="51597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What are you living for?</a:t>
          </a:r>
        </a:p>
      </dsp:txBody>
      <dsp:txXfrm>
        <a:off x="25188" y="2494162"/>
        <a:ext cx="6616457" cy="465594"/>
      </dsp:txXfrm>
    </dsp:sp>
    <dsp:sp modelId="{6444DD29-0F57-4684-ADC6-DB378DD7B34A}">
      <dsp:nvSpPr>
        <dsp:cNvPr id="0" name=""/>
        <dsp:cNvSpPr/>
      </dsp:nvSpPr>
      <dsp:spPr>
        <a:xfrm>
          <a:off x="0" y="3045425"/>
          <a:ext cx="6666833" cy="51597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What keeps you from the healthiest version of yourself?</a:t>
          </a:r>
        </a:p>
      </dsp:txBody>
      <dsp:txXfrm>
        <a:off x="25188" y="3070613"/>
        <a:ext cx="6616457" cy="465594"/>
      </dsp:txXfrm>
    </dsp:sp>
    <dsp:sp modelId="{9BC785C6-8F9E-40F0-A31F-080394085F24}">
      <dsp:nvSpPr>
        <dsp:cNvPr id="0" name=""/>
        <dsp:cNvSpPr/>
      </dsp:nvSpPr>
      <dsp:spPr>
        <a:xfrm>
          <a:off x="0" y="3621875"/>
          <a:ext cx="6666833" cy="515970"/>
        </a:xfrm>
        <a:prstGeom prst="roundRect">
          <a:avLst/>
        </a:prstGeom>
        <a:gradFill rotWithShape="0">
          <a:gsLst>
            <a:gs pos="0">
              <a:schemeClr val="accent5">
                <a:hueOff val="-10126791"/>
                <a:satOff val="-688"/>
                <a:lumOff val="1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126791"/>
                <a:satOff val="-688"/>
                <a:lumOff val="1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126791"/>
                <a:satOff val="-688"/>
                <a:lumOff val="1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What stressors do you need to address?</a:t>
          </a:r>
        </a:p>
      </dsp:txBody>
      <dsp:txXfrm>
        <a:off x="25188" y="3647063"/>
        <a:ext cx="6616457" cy="465594"/>
      </dsp:txXfrm>
    </dsp:sp>
    <dsp:sp modelId="{32D9F127-070F-49EB-B312-5468523354AB}">
      <dsp:nvSpPr>
        <dsp:cNvPr id="0" name=""/>
        <dsp:cNvSpPr/>
      </dsp:nvSpPr>
      <dsp:spPr>
        <a:xfrm>
          <a:off x="0" y="4198325"/>
          <a:ext cx="6666833" cy="51597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Who do you need to forgive? Any bitterness/resentment?</a:t>
          </a:r>
        </a:p>
      </dsp:txBody>
      <dsp:txXfrm>
        <a:off x="25188" y="4223513"/>
        <a:ext cx="6616457" cy="4655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5E5C2-2429-40DC-AD2A-6274A152FE4E}">
      <dsp:nvSpPr>
        <dsp:cNvPr id="0" name=""/>
        <dsp:cNvSpPr/>
      </dsp:nvSpPr>
      <dsp:spPr>
        <a:xfrm>
          <a:off x="0" y="77180"/>
          <a:ext cx="6666833" cy="687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Sauna</a:t>
          </a:r>
        </a:p>
      </dsp:txBody>
      <dsp:txXfrm>
        <a:off x="33583" y="110763"/>
        <a:ext cx="6599667" cy="620794"/>
      </dsp:txXfrm>
    </dsp:sp>
    <dsp:sp modelId="{CD4FED07-3D7A-4CE8-866A-3212968D25CC}">
      <dsp:nvSpPr>
        <dsp:cNvPr id="0" name=""/>
        <dsp:cNvSpPr/>
      </dsp:nvSpPr>
      <dsp:spPr>
        <a:xfrm>
          <a:off x="0" y="845780"/>
          <a:ext cx="6666833" cy="687960"/>
        </a:xfrm>
        <a:prstGeom prst="roundRect">
          <a:avLst/>
        </a:prstGeom>
        <a:gradFill rotWithShape="0">
          <a:gsLst>
            <a:gs pos="0">
              <a:schemeClr val="accent5">
                <a:hueOff val="-2025358"/>
                <a:satOff val="-138"/>
                <a:lumOff val="3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025358"/>
                <a:satOff val="-138"/>
                <a:lumOff val="3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025358"/>
                <a:satOff val="-138"/>
                <a:lumOff val="3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Red Light </a:t>
          </a:r>
          <a:r>
            <a:rPr lang="en-US" sz="2800" kern="1200" dirty="0" err="1"/>
            <a:t>Therapy,Hyperthermia</a:t>
          </a:r>
          <a:r>
            <a:rPr lang="en-US" sz="2800" kern="1200" dirty="0"/>
            <a:t>, Rife</a:t>
          </a:r>
        </a:p>
      </dsp:txBody>
      <dsp:txXfrm>
        <a:off x="33583" y="879363"/>
        <a:ext cx="6599667" cy="620794"/>
      </dsp:txXfrm>
    </dsp:sp>
    <dsp:sp modelId="{AAC8A88C-3445-44BF-B283-AAA2749F4991}">
      <dsp:nvSpPr>
        <dsp:cNvPr id="0" name=""/>
        <dsp:cNvSpPr/>
      </dsp:nvSpPr>
      <dsp:spPr>
        <a:xfrm>
          <a:off x="0" y="1614380"/>
          <a:ext cx="6666833" cy="68796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PEMF</a:t>
          </a:r>
        </a:p>
      </dsp:txBody>
      <dsp:txXfrm>
        <a:off x="33583" y="1647963"/>
        <a:ext cx="6599667" cy="620794"/>
      </dsp:txXfrm>
    </dsp:sp>
    <dsp:sp modelId="{EF64E797-D7B1-4923-8232-51A866D0820A}">
      <dsp:nvSpPr>
        <dsp:cNvPr id="0" name=""/>
        <dsp:cNvSpPr/>
      </dsp:nvSpPr>
      <dsp:spPr>
        <a:xfrm>
          <a:off x="0" y="2382980"/>
          <a:ext cx="6666833" cy="68796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Amethyst mat/grounding</a:t>
          </a:r>
        </a:p>
      </dsp:txBody>
      <dsp:txXfrm>
        <a:off x="33583" y="2416563"/>
        <a:ext cx="6599667" cy="620794"/>
      </dsp:txXfrm>
    </dsp:sp>
    <dsp:sp modelId="{6444DD29-0F57-4684-ADC6-DB378DD7B34A}">
      <dsp:nvSpPr>
        <dsp:cNvPr id="0" name=""/>
        <dsp:cNvSpPr/>
      </dsp:nvSpPr>
      <dsp:spPr>
        <a:xfrm>
          <a:off x="0" y="3151580"/>
          <a:ext cx="6666833" cy="68796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Ozone insufflations</a:t>
          </a:r>
        </a:p>
      </dsp:txBody>
      <dsp:txXfrm>
        <a:off x="33583" y="3185163"/>
        <a:ext cx="6599667" cy="620794"/>
      </dsp:txXfrm>
    </dsp:sp>
    <dsp:sp modelId="{9BC785C6-8F9E-40F0-A31F-080394085F24}">
      <dsp:nvSpPr>
        <dsp:cNvPr id="0" name=""/>
        <dsp:cNvSpPr/>
      </dsp:nvSpPr>
      <dsp:spPr>
        <a:xfrm>
          <a:off x="0" y="3920180"/>
          <a:ext cx="6666833" cy="687960"/>
        </a:xfrm>
        <a:prstGeom prst="roundRect">
          <a:avLst/>
        </a:prstGeom>
        <a:gradFill rotWithShape="0">
          <a:gsLst>
            <a:gs pos="0">
              <a:schemeClr val="accent5">
                <a:hueOff val="-10126791"/>
                <a:satOff val="-688"/>
                <a:lumOff val="1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126791"/>
                <a:satOff val="-688"/>
                <a:lumOff val="1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126791"/>
                <a:satOff val="-688"/>
                <a:lumOff val="1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Foot detoxing</a:t>
          </a:r>
        </a:p>
      </dsp:txBody>
      <dsp:txXfrm>
        <a:off x="33583" y="3953763"/>
        <a:ext cx="6599667" cy="620794"/>
      </dsp:txXfrm>
    </dsp:sp>
    <dsp:sp modelId="{32D9F127-070F-49EB-B312-5468523354AB}">
      <dsp:nvSpPr>
        <dsp:cNvPr id="0" name=""/>
        <dsp:cNvSpPr/>
      </dsp:nvSpPr>
      <dsp:spPr>
        <a:xfrm>
          <a:off x="0" y="4688779"/>
          <a:ext cx="6666833" cy="68796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Fasting</a:t>
          </a:r>
        </a:p>
      </dsp:txBody>
      <dsp:txXfrm>
        <a:off x="33583" y="4722362"/>
        <a:ext cx="6599667" cy="6207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1CDB4-1386-48BD-A2AE-068DAB9B41E9}">
      <dsp:nvSpPr>
        <dsp:cNvPr id="0" name=""/>
        <dsp:cNvSpPr/>
      </dsp:nvSpPr>
      <dsp:spPr>
        <a:xfrm>
          <a:off x="0" y="134853"/>
          <a:ext cx="5157787" cy="43918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Clean, organic, grassfed meats</a:t>
          </a:r>
        </a:p>
      </dsp:txBody>
      <dsp:txXfrm>
        <a:off x="21439" y="156292"/>
        <a:ext cx="5114909" cy="396310"/>
      </dsp:txXfrm>
    </dsp:sp>
    <dsp:sp modelId="{DA8D62CB-E65A-459B-900C-D4FB751BC874}">
      <dsp:nvSpPr>
        <dsp:cNvPr id="0" name=""/>
        <dsp:cNvSpPr/>
      </dsp:nvSpPr>
      <dsp:spPr>
        <a:xfrm>
          <a:off x="0" y="605722"/>
          <a:ext cx="5157787" cy="439188"/>
        </a:xfrm>
        <a:prstGeom prst="roundRect">
          <a:avLst/>
        </a:prstGeom>
        <a:gradFill rotWithShape="0">
          <a:gsLst>
            <a:gs pos="0">
              <a:schemeClr val="accent2">
                <a:hueOff val="1073936"/>
                <a:satOff val="-3082"/>
                <a:lumOff val="-49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73936"/>
                <a:satOff val="-3082"/>
                <a:lumOff val="-49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73936"/>
                <a:satOff val="-3082"/>
                <a:lumOff val="-49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Healthy fats – avocados, coconut oil/fats, Olive oil</a:t>
          </a:r>
        </a:p>
      </dsp:txBody>
      <dsp:txXfrm>
        <a:off x="21439" y="627161"/>
        <a:ext cx="5114909" cy="396310"/>
      </dsp:txXfrm>
    </dsp:sp>
    <dsp:sp modelId="{1DB97B51-07C6-49E7-9BA4-59884626CED8}">
      <dsp:nvSpPr>
        <dsp:cNvPr id="0" name=""/>
        <dsp:cNvSpPr/>
      </dsp:nvSpPr>
      <dsp:spPr>
        <a:xfrm>
          <a:off x="0" y="1076590"/>
          <a:ext cx="5157787" cy="439188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Lots of greens</a:t>
          </a:r>
        </a:p>
      </dsp:txBody>
      <dsp:txXfrm>
        <a:off x="21439" y="1098029"/>
        <a:ext cx="5114909" cy="396310"/>
      </dsp:txXfrm>
    </dsp:sp>
    <dsp:sp modelId="{5D02C714-D180-48B5-B4A6-E58C6EFAF9B0}">
      <dsp:nvSpPr>
        <dsp:cNvPr id="0" name=""/>
        <dsp:cNvSpPr/>
      </dsp:nvSpPr>
      <dsp:spPr>
        <a:xfrm>
          <a:off x="0" y="1547459"/>
          <a:ext cx="5157787" cy="439188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Seafood –avoid fish high in heavy metals/plastics </a:t>
          </a:r>
          <a:r>
            <a:rPr lang="en-US" sz="1100" kern="1200" dirty="0" err="1"/>
            <a:t>ie</a:t>
          </a:r>
          <a:r>
            <a:rPr lang="en-US" sz="1100" kern="1200" dirty="0"/>
            <a:t> tuna, shrimp, anchovies, swordfish</a:t>
          </a:r>
        </a:p>
      </dsp:txBody>
      <dsp:txXfrm>
        <a:off x="21439" y="1568898"/>
        <a:ext cx="5114909" cy="396310"/>
      </dsp:txXfrm>
    </dsp:sp>
    <dsp:sp modelId="{AB5489A7-3DE4-479C-9BC6-9B0B913FCEFC}">
      <dsp:nvSpPr>
        <dsp:cNvPr id="0" name=""/>
        <dsp:cNvSpPr/>
      </dsp:nvSpPr>
      <dsp:spPr>
        <a:xfrm>
          <a:off x="0" y="2018328"/>
          <a:ext cx="5157787" cy="439188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AVOID DAIRY, Potatoes/sweet potatoes, beets, corn</a:t>
          </a:r>
        </a:p>
      </dsp:txBody>
      <dsp:txXfrm>
        <a:off x="21439" y="2039767"/>
        <a:ext cx="5114909" cy="396310"/>
      </dsp:txXfrm>
    </dsp:sp>
    <dsp:sp modelId="{A44CBC4C-F447-4EB6-8DD3-CCD567EDECBC}">
      <dsp:nvSpPr>
        <dsp:cNvPr id="0" name=""/>
        <dsp:cNvSpPr/>
      </dsp:nvSpPr>
      <dsp:spPr>
        <a:xfrm>
          <a:off x="0" y="2457517"/>
          <a:ext cx="5157787" cy="182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760" tIns="13970" rIns="78232" bIns="1397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900" kern="1200" dirty="0"/>
        </a:p>
      </dsp:txBody>
      <dsp:txXfrm>
        <a:off x="0" y="2457517"/>
        <a:ext cx="5157787" cy="182160"/>
      </dsp:txXfrm>
    </dsp:sp>
    <dsp:sp modelId="{10F132D0-0AD5-433E-9C9C-6DA1CBEEC617}">
      <dsp:nvSpPr>
        <dsp:cNvPr id="0" name=""/>
        <dsp:cNvSpPr/>
      </dsp:nvSpPr>
      <dsp:spPr>
        <a:xfrm>
          <a:off x="0" y="2549150"/>
          <a:ext cx="5157787" cy="439188"/>
        </a:xfrm>
        <a:prstGeom prst="roundRect">
          <a:avLst/>
        </a:prstGeom>
        <a:gradFill rotWithShape="0">
          <a:gsLst>
            <a:gs pos="0">
              <a:schemeClr val="accent2">
                <a:hueOff val="5369678"/>
                <a:satOff val="-15411"/>
                <a:lumOff val="-246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69678"/>
                <a:satOff val="-15411"/>
                <a:lumOff val="-246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69678"/>
                <a:satOff val="-15411"/>
                <a:lumOff val="-246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Plant-based milks - unsweetened</a:t>
          </a:r>
        </a:p>
      </dsp:txBody>
      <dsp:txXfrm>
        <a:off x="21439" y="2570589"/>
        <a:ext cx="5114909" cy="396310"/>
      </dsp:txXfrm>
    </dsp:sp>
    <dsp:sp modelId="{5C6CD54E-AA4E-4D8D-9F38-D8996FA6E423}">
      <dsp:nvSpPr>
        <dsp:cNvPr id="0" name=""/>
        <dsp:cNvSpPr/>
      </dsp:nvSpPr>
      <dsp:spPr>
        <a:xfrm>
          <a:off x="0" y="3110545"/>
          <a:ext cx="5157787" cy="439188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Berries</a:t>
          </a:r>
        </a:p>
      </dsp:txBody>
      <dsp:txXfrm>
        <a:off x="21439" y="3131984"/>
        <a:ext cx="5114909" cy="3963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5E5C2-2429-40DC-AD2A-6274A152FE4E}">
      <dsp:nvSpPr>
        <dsp:cNvPr id="0" name=""/>
        <dsp:cNvSpPr/>
      </dsp:nvSpPr>
      <dsp:spPr>
        <a:xfrm>
          <a:off x="0" y="27876"/>
          <a:ext cx="6666833" cy="17168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Seek Joy and have FUN</a:t>
          </a:r>
        </a:p>
      </dsp:txBody>
      <dsp:txXfrm>
        <a:off x="83809" y="111685"/>
        <a:ext cx="6499215" cy="1549210"/>
      </dsp:txXfrm>
    </dsp:sp>
    <dsp:sp modelId="{CD4FED07-3D7A-4CE8-866A-3212968D25CC}">
      <dsp:nvSpPr>
        <dsp:cNvPr id="0" name=""/>
        <dsp:cNvSpPr/>
      </dsp:nvSpPr>
      <dsp:spPr>
        <a:xfrm>
          <a:off x="0" y="1868545"/>
          <a:ext cx="6666833" cy="1716828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Make Fitness fun</a:t>
          </a:r>
        </a:p>
      </dsp:txBody>
      <dsp:txXfrm>
        <a:off x="83809" y="1952354"/>
        <a:ext cx="6499215" cy="1549210"/>
      </dsp:txXfrm>
    </dsp:sp>
    <dsp:sp modelId="{AAC8A88C-3445-44BF-B283-AAA2749F4991}">
      <dsp:nvSpPr>
        <dsp:cNvPr id="0" name=""/>
        <dsp:cNvSpPr/>
      </dsp:nvSpPr>
      <dsp:spPr>
        <a:xfrm>
          <a:off x="0" y="3709214"/>
          <a:ext cx="6666833" cy="1716828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Ideal options: HIIT, racket sports</a:t>
          </a:r>
        </a:p>
      </dsp:txBody>
      <dsp:txXfrm>
        <a:off x="83809" y="3793023"/>
        <a:ext cx="6499215" cy="1549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EFD2E-AF6B-39E3-D3F9-7647CB0E0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6CC539-B202-C565-5057-348716ED5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CB7B3-FD7D-9029-8F57-4B09395E7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A96CB-6615-983D-2F20-D6731552C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64490-EDBE-8D71-9477-A3034CA7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0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53180-8337-A88C-FD1D-90A1CB40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6DAAC7-39C8-9095-6EA2-ADFC78545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3D9CB-849A-C247-A971-B0F285F3F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2636A-DB88-8DA7-D5D0-5B8E202D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68838-BB6A-4332-1B4A-D3990166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743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8ED79-7494-C2AF-226C-54CD4DA7B1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315D9-C8B6-42E9-404D-96069DACB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10E1D-B6FB-C35D-B919-1BEA35782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FE160-02FA-6F77-9B56-BF4502EB8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A1266-10D7-522B-E3F9-D55E1F7B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49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E3A9F-9984-09FB-B2A1-27E3CA2E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AC72C-0539-98E4-601A-689BC152D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AD1FB-F1BA-09DB-170D-6CD7DC57B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89F84-0B4A-CA2A-6CE9-AF2F88361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64B71-19A5-8C2E-3C4D-47282DB97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3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EC3EC-1BCB-0BD3-2716-55480E419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69CB0-2006-3FAC-8098-339C1167D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25B83-CAEE-E736-481C-4CA2EFB67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188FD-F52B-E48E-04F1-2A85554FA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83B84-8AE8-A184-956D-BE37B0844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E3196-189D-B380-D7D9-05CAF0FA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F0C22-0522-B319-DB70-74F91E45D1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C7650-14A3-C157-7E27-0FB6436B0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0D6CA-2B4E-0C41-485B-A1E35A6F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75CBF-8AB1-F18C-815E-B22B9CC4C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0116E-60A8-EDF2-A2A8-773C400C3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0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612BD-2112-279D-11CB-C9601BB5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8C933-6188-36A9-74C1-8563D37C6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EF3A6C-7E55-D66A-2D48-6B24444B8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3CCA7-D25E-C194-9121-35B5283FF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F25002-7BEF-1D9F-626E-E041DF1291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618B29-F178-D384-9E90-B40C26EC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EE34FA-7EB7-15F9-142F-E1425CF9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86BEB-6F27-6F23-9426-A80B984B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09364-4E98-57AE-1094-6D0D66F99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904D9B-8295-6CE7-BF70-CEE0D4987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1980EC-2A94-158A-F3DF-B6C7F1AE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C2C718-3548-723F-DBA9-E747C33E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78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3CFBE6-C063-AC4D-6605-F59F39207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387DB-9DF5-24F9-E17E-ADDDADEE9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D70D6-703C-1C1D-4228-D2FDA089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2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BDCAB-DD91-FC6A-266E-8BA6A3A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32AF9-1A13-A3D4-FC40-2DA454D67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186A5-E83A-FFB7-1759-4E24896F8F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16B64-58D7-F4D1-6EC5-3A14C7AEB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1061D-7C05-6D12-8B70-80936C02A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C4CE2E-AF60-318B-36A8-7324AA83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61AF2-F7C6-34EC-BE5E-B06ABDA7D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802EFC-84F0-D1B1-31AA-EE8E8283B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43810-A762-6F9A-3A20-471E5640AE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9368FC-528A-B62F-15DA-C2D127A8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70031-AE91-6DC9-FCF1-39F8BBBE8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52CA7-5A28-BB27-590B-14EFAEC15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07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370CAD-7D4B-21F3-2443-63D94DFE9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2B231-F6E7-3674-AAC2-1F940D1EE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63DF2-6745-3107-9790-DF5DDE8763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D4DE56-7FA5-41D7-AF1B-2C93B44F8FD9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A74CE-D01C-DE93-7BA1-D36700BE3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548E-84FB-BC58-47EC-4CE788337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8D5887-EBAD-48CD-9202-98392AE9F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9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iem.com/mythbusting-banana-bag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2AE50F-DA1A-396D-7744-77A05C879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An Holistic Approach to Cancer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7AFF3E-F733-6DD2-40C8-5E8083033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en-US" sz="2000" dirty="0">
                <a:solidFill>
                  <a:srgbClr val="FFFFFF"/>
                </a:solidFill>
              </a:rPr>
              <a:t>Sarah Russell, FNP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9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BBA5-AC23-A6B0-EDE3-B596ADB89A7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Root Cause analysis - Toxins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02D06-1033-9C01-8186-A70AFF2BF4E1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Mycotoxins</a:t>
            </a:r>
          </a:p>
          <a:p>
            <a:r>
              <a:rPr lang="en-US" dirty="0">
                <a:solidFill>
                  <a:schemeClr val="bg1"/>
                </a:solidFill>
              </a:rPr>
              <a:t>Heavy Metals</a:t>
            </a:r>
          </a:p>
          <a:p>
            <a:r>
              <a:rPr lang="en-US" dirty="0">
                <a:solidFill>
                  <a:schemeClr val="bg1"/>
                </a:solidFill>
              </a:rPr>
              <a:t>Organic Acid Test</a:t>
            </a:r>
          </a:p>
          <a:p>
            <a:r>
              <a:rPr lang="en-US" dirty="0">
                <a:solidFill>
                  <a:schemeClr val="bg1"/>
                </a:solidFill>
              </a:rPr>
              <a:t>Comprehensive Stool analysis</a:t>
            </a:r>
          </a:p>
          <a:p>
            <a:r>
              <a:rPr lang="en-US" dirty="0">
                <a:solidFill>
                  <a:schemeClr val="bg1"/>
                </a:solidFill>
              </a:rPr>
              <a:t>Microbes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Lyme, EBV, CMV, HPV, HIV, BLV, Hepatitis, Gut dysbiosis, parasites</a:t>
            </a:r>
          </a:p>
          <a:p>
            <a:r>
              <a:rPr lang="en-US" dirty="0">
                <a:solidFill>
                  <a:schemeClr val="bg1"/>
                </a:solidFill>
              </a:rPr>
              <a:t>Comprehensive Genetic Testing</a:t>
            </a:r>
          </a:p>
          <a:p>
            <a:r>
              <a:rPr lang="en-US" dirty="0">
                <a:solidFill>
                  <a:schemeClr val="bg1"/>
                </a:solidFill>
              </a:rPr>
              <a:t>Environmental</a:t>
            </a:r>
          </a:p>
          <a:p>
            <a:r>
              <a:rPr lang="en-US" dirty="0">
                <a:solidFill>
                  <a:schemeClr val="bg1"/>
                </a:solidFill>
              </a:rPr>
              <a:t>Drugs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Opiod</a:t>
            </a:r>
            <a:r>
              <a:rPr lang="en-US" dirty="0">
                <a:solidFill>
                  <a:schemeClr val="bg1"/>
                </a:solidFill>
              </a:rPr>
              <a:t>-based pain killers can stimulate cancer growth and spread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Known carcinogens in medications/chemo/radiation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46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FBBA5-AC23-A6B0-EDE3-B596ADB8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IV Therapies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A6C1FE-222D-11B5-702A-37657008B1C1}"/>
              </a:ext>
            </a:extLst>
          </p:cNvPr>
          <p:cNvSpPr txBox="1"/>
          <p:nvPr/>
        </p:nvSpPr>
        <p:spPr>
          <a:xfrm>
            <a:off x="4230647" y="141753"/>
            <a:ext cx="7841226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b="1" u="sng" dirty="0"/>
              <a:t>IV Therapy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u="sng" dirty="0"/>
              <a:t>Detoxing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Individualized based on toxin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Detox </a:t>
            </a:r>
            <a:r>
              <a:rPr lang="en-US" dirty="0" err="1"/>
              <a:t>Ivs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Anti-parasitic (artemisinin)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Anti-fungal/mold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Antibacterial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u="sng" dirty="0"/>
              <a:t>Cancer specific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u="sng" dirty="0"/>
              <a:t>Ozone therapy with UVB light therapy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en-US" dirty="0"/>
              <a:t>Similar healing benefits as HBOT, mild oxidative stress through reactive oxygen species (ROS) –stimulates immune system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en-US" dirty="0"/>
              <a:t>Floods cancer cells with oxygen, increases circulation to healthy cells, improves mitochondrial function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u="sng" dirty="0"/>
              <a:t>Mistletoe aka Viscum/</a:t>
            </a:r>
            <a:r>
              <a:rPr lang="en-US" u="sng" dirty="0" err="1"/>
              <a:t>Hellaborus</a:t>
            </a:r>
            <a:endParaRPr lang="en-US" u="sng" dirty="0"/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en-US" dirty="0"/>
              <a:t>IV/SC heat therapy, inducing fever, cytotoxic to cancer cells, immune stimulating, aids in surveillance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u="sng" dirty="0"/>
              <a:t>Curcumin, Quercetin, Melatonin, Resveratrol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u="sng" dirty="0"/>
              <a:t>Artemisinin </a:t>
            </a:r>
            <a:r>
              <a:rPr lang="en-US" dirty="0"/>
              <a:t>– increases ferroptosis, antiparasitic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u="sng" dirty="0"/>
              <a:t>Vitamin C </a:t>
            </a:r>
            <a:r>
              <a:rPr lang="en-US" dirty="0"/>
              <a:t>– 75-100g =toxic to cancer cells, produce ferroptosis, produce H2O2, starves cancer and causes cell death (helps rid cancer stem cells, reduces chemo toxicity)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en-US" dirty="0"/>
              <a:t>Used daily or 2-3 times a 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Close up of a iv drip&#10;&#10;Description automatically generated">
            <a:extLst>
              <a:ext uri="{FF2B5EF4-FFF2-40B4-BE49-F238E27FC236}">
                <a16:creationId xmlns:a16="http://schemas.microsoft.com/office/drawing/2014/main" id="{F367247E-8CE5-A7CD-4E6A-65EE664CB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2139" y="4342903"/>
            <a:ext cx="4038604" cy="251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79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FBBA5-AC23-A6B0-EDE3-B596ADB8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Adjunctive Therapies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D368CC19-09A3-153B-6CEA-D53637E1BE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790261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8331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A8BB-CFD7-3F9D-CAA3-44BF8193CDA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We Are What We Eat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05DA11-F59E-96B3-E8DF-958263776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Ketogenic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34E3B3-A231-7DB3-9251-2FE8D5B64AB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90337720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107FBB-D680-C2E6-185A-7B12A87401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Plant Based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EEBA2A2-A8E8-237A-EC2E-DB0F9F3C8137}"/>
              </a:ext>
            </a:extLst>
          </p:cNvPr>
          <p:cNvSpPr/>
          <p:nvPr/>
        </p:nvSpPr>
        <p:spPr>
          <a:xfrm>
            <a:off x="6248400" y="2624571"/>
            <a:ext cx="4821382" cy="402071"/>
          </a:xfrm>
          <a:prstGeom prst="roundRect">
            <a:avLst/>
          </a:prstGeom>
          <a:solidFill>
            <a:srgbClr val="5AC03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GBOMBS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BBD8116-01E2-E918-D7B7-7104CD2CECFB}"/>
              </a:ext>
            </a:extLst>
          </p:cNvPr>
          <p:cNvSpPr/>
          <p:nvPr/>
        </p:nvSpPr>
        <p:spPr>
          <a:xfrm>
            <a:off x="6248400" y="3146138"/>
            <a:ext cx="4821382" cy="392113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Eat the Rainbow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B9BCE32-66BD-18EF-CB0D-BE1A748C7155}"/>
              </a:ext>
            </a:extLst>
          </p:cNvPr>
          <p:cNvSpPr/>
          <p:nvPr/>
        </p:nvSpPr>
        <p:spPr>
          <a:xfrm>
            <a:off x="6248400" y="3657747"/>
            <a:ext cx="4821382" cy="3921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 fiber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21EB7A3-DEDC-D64C-0AF2-226FD73AA6F5}"/>
              </a:ext>
            </a:extLst>
          </p:cNvPr>
          <p:cNvSpPr/>
          <p:nvPr/>
        </p:nvSpPr>
        <p:spPr>
          <a:xfrm>
            <a:off x="6248400" y="4169356"/>
            <a:ext cx="4821382" cy="392113"/>
          </a:xfrm>
          <a:prstGeom prst="roundRect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Juicing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AC10795-171A-8E43-D970-06B1485E26D3}"/>
              </a:ext>
            </a:extLst>
          </p:cNvPr>
          <p:cNvSpPr/>
          <p:nvPr/>
        </p:nvSpPr>
        <p:spPr>
          <a:xfrm>
            <a:off x="6248400" y="4680965"/>
            <a:ext cx="4821382" cy="39211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Eliminate processed/man-made foods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926012F-ACA8-1B54-0217-6885E82B6F7D}"/>
              </a:ext>
            </a:extLst>
          </p:cNvPr>
          <p:cNvSpPr/>
          <p:nvPr/>
        </p:nvSpPr>
        <p:spPr>
          <a:xfrm>
            <a:off x="6248400" y="5176837"/>
            <a:ext cx="4821382" cy="392113"/>
          </a:xfrm>
          <a:prstGeom prst="roundRect">
            <a:avLst/>
          </a:prstGeom>
          <a:solidFill>
            <a:srgbClr val="CC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Overdose on Nutrition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8AC4836-E31A-02B7-E969-300538DB3D68}"/>
              </a:ext>
            </a:extLst>
          </p:cNvPr>
          <p:cNvSpPr/>
          <p:nvPr/>
        </p:nvSpPr>
        <p:spPr>
          <a:xfrm>
            <a:off x="6248400" y="5672709"/>
            <a:ext cx="4821382" cy="3921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Eat to Kill Cancer</a:t>
            </a:r>
          </a:p>
        </p:txBody>
      </p:sp>
    </p:spTree>
    <p:extLst>
      <p:ext uri="{BB962C8B-B14F-4D97-AF65-F5344CB8AC3E}">
        <p14:creationId xmlns:p14="http://schemas.microsoft.com/office/powerpoint/2010/main" val="931760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FBBA5-AC23-A6B0-EDE3-B596ADB8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Fitness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&amp; Fun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D368CC19-09A3-153B-6CEA-D53637E1BE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03222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355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E158-5860-1247-ADD9-7D8712E60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A5DCB1-FC75-F954-F927-274E11038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B5D017-1490-B6FE-F849-6A5E36FCA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7DB5B4-78F8-568C-8187-F9BA6EA06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22CDB5-6264-5A06-D024-387CB8D73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2853AFF-6341-F21B-6F4E-4F39E08A4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C64AA6-6302-D7B7-69BB-B2A874019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3041102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Supplements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BDFBC2-EB81-BA99-D85D-9B9D5CC1E886}"/>
              </a:ext>
            </a:extLst>
          </p:cNvPr>
          <p:cNvSpPr txBox="1"/>
          <p:nvPr/>
        </p:nvSpPr>
        <p:spPr>
          <a:xfrm>
            <a:off x="4241442" y="206255"/>
            <a:ext cx="7841226" cy="612475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Curcumin, Green tea, resveratrol enhance chemo and other cytotoxic therapies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Berberine/Metformin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Ginger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Boswelia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Quercetin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D3K2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Mushrooms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Ashwaghanda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Beta Glucan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Whole food supplementation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Amla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Soy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Melatonin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DIM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B17 (apricot seeds)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Coffee enemas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Parasitic detoxing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Cellcore</a:t>
            </a:r>
            <a:r>
              <a:rPr lang="en-US" sz="2800" dirty="0"/>
              <a:t> parasitic detox, mebendazole, fenbendazole, ivermectin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663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E7E1E-102D-6D40-7F6C-824AB3418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DEF083B-38F5-F0F3-8618-C72F579CD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43191D-B52B-D062-2BE7-4BF720B9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33DF16-D576-B2FC-48E5-BA855CA83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61152E-EDED-B75C-3BCD-531813F4D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7E2F532-EA7B-7810-4746-E37E6A5CC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3BD0F-C3A6-5F7A-B8CA-10B677AE7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3041102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/>
              <a:t>Other things to consider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8F7832-C3EF-F0AF-0E04-325DC02171C4}"/>
              </a:ext>
            </a:extLst>
          </p:cNvPr>
          <p:cNvSpPr txBox="1"/>
          <p:nvPr/>
        </p:nvSpPr>
        <p:spPr>
          <a:xfrm>
            <a:off x="4298856" y="137207"/>
            <a:ext cx="7841226" cy="695575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dirty="0"/>
              <a:t>Biologic Dentist</a:t>
            </a:r>
          </a:p>
          <a:p>
            <a:endParaRPr lang="en-US" sz="2800" dirty="0"/>
          </a:p>
          <a:p>
            <a:r>
              <a:rPr lang="en-US" sz="2800" dirty="0"/>
              <a:t>Netflix documentary – Zielinski</a:t>
            </a:r>
          </a:p>
          <a:p>
            <a:r>
              <a:rPr lang="en-US" sz="2800" dirty="0"/>
              <a:t>              (Angie Lima’s Journey) </a:t>
            </a:r>
          </a:p>
          <a:p>
            <a:endParaRPr lang="en-US" sz="2800" dirty="0"/>
          </a:p>
          <a:p>
            <a:r>
              <a:rPr lang="en-US" sz="2800" dirty="0"/>
              <a:t>Hope4cancer.com</a:t>
            </a:r>
          </a:p>
          <a:p>
            <a:endParaRPr lang="en-US" sz="2800" dirty="0"/>
          </a:p>
          <a:p>
            <a:r>
              <a:rPr lang="en-US" sz="2800" dirty="0"/>
              <a:t>Hopeforbreastcancer.com</a:t>
            </a:r>
          </a:p>
          <a:p>
            <a:endParaRPr lang="en-US" sz="2800" dirty="0"/>
          </a:p>
          <a:p>
            <a:r>
              <a:rPr lang="en-US" sz="2800" dirty="0"/>
              <a:t>Chris </a:t>
            </a:r>
            <a:r>
              <a:rPr lang="en-US" sz="2800" dirty="0" err="1"/>
              <a:t>Wark’s</a:t>
            </a:r>
            <a:r>
              <a:rPr lang="en-US" sz="2800" dirty="0"/>
              <a:t> 20 questions to ask your </a:t>
            </a:r>
          </a:p>
          <a:p>
            <a:r>
              <a:rPr lang="en-US" sz="2800" dirty="0"/>
              <a:t>         oncologist</a:t>
            </a:r>
          </a:p>
          <a:p>
            <a:r>
              <a:rPr lang="en-US" sz="2800" dirty="0"/>
              <a:t>Believebig.org</a:t>
            </a:r>
          </a:p>
          <a:p>
            <a:endParaRPr lang="en-US" sz="2800" dirty="0"/>
          </a:p>
          <a:p>
            <a:r>
              <a:rPr lang="en-US" sz="2800" dirty="0"/>
              <a:t>DNA testing - </a:t>
            </a:r>
            <a:r>
              <a:rPr lang="en-US" dirty="0"/>
              <a:t>Genetic cancer markers</a:t>
            </a:r>
          </a:p>
          <a:p>
            <a:pPr lvl="1"/>
            <a:r>
              <a:rPr lang="en-US" sz="2000" dirty="0" err="1"/>
              <a:t>ceGaT</a:t>
            </a:r>
            <a:endParaRPr lang="en-US" sz="2000" dirty="0"/>
          </a:p>
          <a:p>
            <a:pPr lvl="1"/>
            <a:r>
              <a:rPr lang="en-US" sz="2000" dirty="0"/>
              <a:t>Nordic labs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49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0B244-C53F-954A-47AC-09133C98E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8322BB0-F8CB-D23A-F378-3DCB69D44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CCAF02-428B-BCA2-B92F-0DA31DD75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1CA335-668B-D61C-822A-AABA5B5ED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1586F4-6AF4-545C-0F2E-735E2EFA2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5468177-740A-D519-1DBD-6C8886B04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C48ED-A509-4AC4-611A-5EFD16041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3041102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/>
              <a:t>Book Resources</a:t>
            </a:r>
            <a:br>
              <a:rPr lang="en-US" sz="4000" dirty="0"/>
            </a:br>
            <a:r>
              <a:rPr lang="en-US" sz="4000" dirty="0"/>
              <a:t>540-613-1825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A86E6E-30B3-D9F6-BB62-774762B76A81}"/>
              </a:ext>
            </a:extLst>
          </p:cNvPr>
          <p:cNvSpPr txBox="1"/>
          <p:nvPr/>
        </p:nvSpPr>
        <p:spPr>
          <a:xfrm>
            <a:off x="4143840" y="-76200"/>
            <a:ext cx="7841226" cy="726352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i="1" u="sng" dirty="0"/>
              <a:t>The Metabolic Approach to Cancer </a:t>
            </a:r>
            <a:r>
              <a:rPr lang="en-US" sz="2800" dirty="0"/>
              <a:t>–</a:t>
            </a:r>
            <a:r>
              <a:rPr lang="en-US" sz="2800" dirty="0" err="1"/>
              <a:t>Nasha</a:t>
            </a:r>
            <a:r>
              <a:rPr lang="en-US" sz="2800" dirty="0"/>
              <a:t> Winters &amp; Jess Kelley</a:t>
            </a:r>
          </a:p>
          <a:p>
            <a:r>
              <a:rPr lang="en-US" sz="2800" dirty="0"/>
              <a:t> - 10 Terrain Questionnaire</a:t>
            </a:r>
          </a:p>
          <a:p>
            <a:endParaRPr lang="en-US" sz="2800" dirty="0"/>
          </a:p>
          <a:p>
            <a:r>
              <a:rPr lang="en-US" sz="2800" i="1" u="sng" dirty="0"/>
              <a:t>How to Starve Cancer </a:t>
            </a:r>
            <a:r>
              <a:rPr lang="en-US" sz="2800" dirty="0"/>
              <a:t>–Jane </a:t>
            </a:r>
            <a:r>
              <a:rPr lang="en-US" sz="2800" dirty="0" err="1"/>
              <a:t>McLelland</a:t>
            </a:r>
            <a:endParaRPr lang="en-US" sz="2800" dirty="0"/>
          </a:p>
          <a:p>
            <a:endParaRPr lang="en-US" sz="2800" dirty="0"/>
          </a:p>
          <a:p>
            <a:r>
              <a:rPr lang="en-US" sz="2800" i="1" u="sng" dirty="0"/>
              <a:t>Mistletoe and the Emerging Future of Integrative Oncology </a:t>
            </a:r>
            <a:r>
              <a:rPr lang="en-US" sz="2800" dirty="0"/>
              <a:t>– Steven Johnson &amp; </a:t>
            </a:r>
            <a:r>
              <a:rPr lang="en-US" sz="2800" dirty="0" err="1"/>
              <a:t>Nasha</a:t>
            </a:r>
            <a:r>
              <a:rPr lang="en-US" sz="2800" dirty="0"/>
              <a:t> Winters</a:t>
            </a:r>
          </a:p>
          <a:p>
            <a:endParaRPr lang="en-US" sz="2800" dirty="0"/>
          </a:p>
          <a:p>
            <a:r>
              <a:rPr lang="en-US" sz="2800" i="1" u="sng" dirty="0"/>
              <a:t>Hope for Cancer </a:t>
            </a:r>
            <a:r>
              <a:rPr lang="en-US" sz="2800" dirty="0"/>
              <a:t>– Antonio Jimenez</a:t>
            </a:r>
          </a:p>
          <a:p>
            <a:endParaRPr lang="en-US" sz="2800" dirty="0"/>
          </a:p>
          <a:p>
            <a:r>
              <a:rPr lang="en-US" sz="2800" i="1" u="sng" dirty="0"/>
              <a:t>Chris Beat Cancer </a:t>
            </a:r>
            <a:r>
              <a:rPr lang="en-US" sz="2800" dirty="0"/>
              <a:t>&amp; </a:t>
            </a:r>
            <a:r>
              <a:rPr lang="en-US" sz="2800" i="1" u="sng" dirty="0"/>
              <a:t>Beat Cancer Kitchen </a:t>
            </a:r>
            <a:r>
              <a:rPr lang="en-US" sz="2800" dirty="0"/>
              <a:t>– Chris </a:t>
            </a:r>
            <a:r>
              <a:rPr lang="en-US" sz="2800" dirty="0" err="1"/>
              <a:t>Wark</a:t>
            </a:r>
            <a:endParaRPr lang="en-US" sz="2800" dirty="0"/>
          </a:p>
          <a:p>
            <a:endParaRPr lang="en-US" sz="2800" dirty="0"/>
          </a:p>
          <a:p>
            <a:r>
              <a:rPr lang="en-US" sz="2800" i="1" u="sng" dirty="0"/>
              <a:t>Exposing the Spiritual Roots of Disease </a:t>
            </a:r>
            <a:r>
              <a:rPr lang="en-US" sz="2800" dirty="0"/>
              <a:t>&amp; </a:t>
            </a:r>
            <a:r>
              <a:rPr lang="en-US" sz="2800" i="1" u="sng" dirty="0"/>
              <a:t>A More Excellent Way</a:t>
            </a:r>
            <a:r>
              <a:rPr lang="en-US" sz="2800" i="1" dirty="0"/>
              <a:t> </a:t>
            </a:r>
            <a:r>
              <a:rPr lang="en-US" sz="2800" dirty="0"/>
              <a:t>– Dr Henry Wright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019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B5A91-4777-289F-8DCD-117BC2F24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40DEEFB-0BDE-800B-5D32-F89832A9D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8B8EC4-6590-3A25-A689-845A6FC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E9775A-B5CF-8EE8-817E-3B3518191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43AC55-2AA8-63EA-EED3-41CC2ACA2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D425D50-47D9-F2EE-2446-ABE79A94A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6FA9C-8922-5317-F7A7-33C95E28D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3041102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/>
              <a:t>Begging the question…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7B92C0-1F37-EB65-8E3D-3D79E801051D}"/>
              </a:ext>
            </a:extLst>
          </p:cNvPr>
          <p:cNvSpPr txBox="1"/>
          <p:nvPr/>
        </p:nvSpPr>
        <p:spPr>
          <a:xfrm>
            <a:off x="4143840" y="581980"/>
            <a:ext cx="7841226" cy="59093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/>
              <a:t>What can be changed most quickly </a:t>
            </a:r>
          </a:p>
          <a:p>
            <a:r>
              <a:rPr lang="en-US" sz="3600" dirty="0"/>
              <a:t>           with the least amount of effort?</a:t>
            </a:r>
          </a:p>
          <a:p>
            <a:endParaRPr lang="en-US" sz="3600" dirty="0"/>
          </a:p>
          <a:p>
            <a:r>
              <a:rPr lang="en-US" sz="3600" dirty="0"/>
              <a:t>What causes the most damage?</a:t>
            </a:r>
          </a:p>
          <a:p>
            <a:endParaRPr lang="en-US" sz="3600" dirty="0"/>
          </a:p>
          <a:p>
            <a:r>
              <a:rPr lang="en-US" sz="3600" dirty="0"/>
              <a:t>What promotes the most healing?</a:t>
            </a:r>
          </a:p>
          <a:p>
            <a:endParaRPr lang="en-US" sz="3600" dirty="0"/>
          </a:p>
          <a:p>
            <a:r>
              <a:rPr lang="en-US" sz="3600" dirty="0"/>
              <a:t>What do you want?</a:t>
            </a:r>
          </a:p>
          <a:p>
            <a:endParaRPr lang="en-US" sz="3600" dirty="0"/>
          </a:p>
          <a:p>
            <a:r>
              <a:rPr lang="en-US" sz="3600" dirty="0"/>
              <a:t>What are you willing to do?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11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B36A5-DAA2-7CEF-9FE0-4B93D2C24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5844454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>
              <a:solidFill>
                <a:schemeClr val="accent1">
                  <a:lumMod val="40000"/>
                  <a:lumOff val="60000"/>
                </a:schemeClr>
              </a:solidFill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en-US" sz="6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Your choices have the power to create health or disease in your body</a:t>
            </a:r>
          </a:p>
        </p:txBody>
      </p:sp>
    </p:spTree>
    <p:extLst>
      <p:ext uri="{BB962C8B-B14F-4D97-AF65-F5344CB8AC3E}">
        <p14:creationId xmlns:p14="http://schemas.microsoft.com/office/powerpoint/2010/main" val="960997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9C29E-2C89-2D7B-FDBB-4FEEB9B18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Outline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20367E3-8AEE-96D1-AE69-2C4672F5B0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491338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5745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1216F-2B9C-95D6-C71F-28BFD7BD9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2EED71-E7A9-2CB1-B9CA-7EB07DA7B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3D5216-22CB-9708-162B-87F5D76FC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Friday</a:t>
            </a:r>
          </a:p>
          <a:p>
            <a:r>
              <a:rPr lang="en-US" dirty="0"/>
              <a:t>August 7th</a:t>
            </a:r>
          </a:p>
        </p:txBody>
      </p:sp>
    </p:spTree>
    <p:extLst>
      <p:ext uri="{BB962C8B-B14F-4D97-AF65-F5344CB8AC3E}">
        <p14:creationId xmlns:p14="http://schemas.microsoft.com/office/powerpoint/2010/main" val="41587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4FF5B-4B7B-DD8A-B06D-8DC09C75A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What is Cancer?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D75D55-D473-A4DD-F425-91CEC07D40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99885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769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21A8BB-CFD7-3F9D-CAA3-44BF8193C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Why do we get cancer?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34E3B3-A231-7DB3-9251-2FE8D5B64A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47862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175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4FF5B-4B7B-DD8A-B06D-8DC09C75A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Why holistic?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9FE9CFB-DD96-9959-2C51-A0B26675C5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154209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657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CE93A6-D575-F125-1F21-6144E02B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Modern Preventative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A3764-8B01-0B83-6992-D559E6E3292A}"/>
              </a:ext>
            </a:extLst>
          </p:cNvPr>
          <p:cNvSpPr>
            <a:spLocks/>
          </p:cNvSpPr>
          <p:nvPr/>
        </p:nvSpPr>
        <p:spPr>
          <a:xfrm>
            <a:off x="4781490" y="984015"/>
            <a:ext cx="6666833" cy="4150363"/>
          </a:xfrm>
          <a:prstGeom prst="rect">
            <a:avLst/>
          </a:prstGeom>
        </p:spPr>
        <p:txBody>
          <a:bodyPr/>
          <a:lstStyle/>
          <a:p>
            <a:pPr defTabSz="576072">
              <a:spcAft>
                <a:spcPts val="600"/>
              </a:spcAft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Mammography: no difference in breast cancer death rate, leads to excessive unnecessary treatments/measures</a:t>
            </a:r>
          </a:p>
          <a:p>
            <a:pPr defTabSz="576072">
              <a:spcAft>
                <a:spcPts val="600"/>
              </a:spcAft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Thermography: safe, effective in identifying risk areas, can scan the whole body, </a:t>
            </a:r>
          </a:p>
          <a:p>
            <a:pPr defTabSz="576072">
              <a:spcAft>
                <a:spcPts val="600"/>
              </a:spcAft>
            </a:pPr>
            <a:endParaRPr lang="en-US" sz="113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76072">
              <a:spcAft>
                <a:spcPts val="600"/>
              </a:spcAft>
            </a:pPr>
            <a:endParaRPr lang="en-US" sz="113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76072">
              <a:spcAft>
                <a:spcPts val="600"/>
              </a:spcAft>
            </a:pPr>
            <a:endParaRPr lang="en-US" sz="113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76072"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 Cologuard over colonoscopy</a:t>
            </a:r>
          </a:p>
          <a:p>
            <a:pPr defTabSz="576072">
              <a:spcAft>
                <a:spcPts val="600"/>
              </a:spcAft>
            </a:pPr>
            <a:endParaRPr lang="en-US" sz="1134" dirty="0"/>
          </a:p>
          <a:p>
            <a:pPr defTabSz="576072">
              <a:spcAft>
                <a:spcPts val="600"/>
              </a:spcAft>
            </a:pPr>
            <a:endParaRPr lang="en-US" sz="113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76072">
              <a:spcAft>
                <a:spcPts val="600"/>
              </a:spcAft>
            </a:pPr>
            <a:endParaRPr lang="en-US" sz="1134" dirty="0"/>
          </a:p>
          <a:p>
            <a:pPr defTabSz="576072">
              <a:spcAft>
                <a:spcPts val="600"/>
              </a:spcAft>
            </a:pPr>
            <a:endParaRPr lang="en-US" sz="113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76072">
              <a:spcAft>
                <a:spcPts val="600"/>
              </a:spcAft>
            </a:pPr>
            <a:endParaRPr lang="en-US" sz="1134" dirty="0"/>
          </a:p>
          <a:p>
            <a:pPr defTabSz="576072">
              <a:spcAft>
                <a:spcPts val="600"/>
              </a:spcAft>
            </a:pPr>
            <a:endParaRPr lang="en-US" sz="113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76072">
              <a:spcAft>
                <a:spcPts val="600"/>
              </a:spcAft>
            </a:pPr>
            <a:r>
              <a:rPr lang="en-US" sz="2800" dirty="0" err="1"/>
              <a:t>Cancerguard</a:t>
            </a: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76072">
              <a:spcAft>
                <a:spcPts val="600"/>
              </a:spcAft>
            </a:pPr>
            <a:endParaRPr lang="en-US" sz="113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5D0EE4AF-B500-A548-544D-137A174EDFBB}"/>
              </a:ext>
            </a:extLst>
          </p:cNvPr>
          <p:cNvSpPr/>
          <p:nvPr/>
        </p:nvSpPr>
        <p:spPr>
          <a:xfrm>
            <a:off x="5970058" y="4040271"/>
            <a:ext cx="957424" cy="840400"/>
          </a:xfrm>
          <a:prstGeom prst="flowChartConnector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76072">
              <a:spcAft>
                <a:spcPts val="600"/>
              </a:spcAft>
            </a:pPr>
            <a:r>
              <a:rPr lang="en-US" sz="1134" kern="12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Prostate Exams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4734CEE-CB80-2EF9-5271-F9D3B65B021E}"/>
              </a:ext>
            </a:extLst>
          </p:cNvPr>
          <p:cNvCxnSpPr>
            <a:stCxn id="4" idx="1"/>
            <a:endCxn id="4" idx="5"/>
          </p:cNvCxnSpPr>
          <p:nvPr/>
        </p:nvCxnSpPr>
        <p:spPr>
          <a:xfrm>
            <a:off x="6110269" y="4163345"/>
            <a:ext cx="677002" cy="594252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FCBC0F5-276D-1952-5D6A-6539471B5207}"/>
              </a:ext>
            </a:extLst>
          </p:cNvPr>
          <p:cNvSpPr/>
          <p:nvPr/>
        </p:nvSpPr>
        <p:spPr>
          <a:xfrm>
            <a:off x="9539150" y="3935816"/>
            <a:ext cx="957424" cy="840400"/>
          </a:xfrm>
          <a:prstGeom prst="flowChartConnector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C0FC5-DFCB-872E-F5ED-E9ADBCB2E8C5}"/>
              </a:ext>
            </a:extLst>
          </p:cNvPr>
          <p:cNvSpPr txBox="1"/>
          <p:nvPr/>
        </p:nvSpPr>
        <p:spPr>
          <a:xfrm>
            <a:off x="9324880" y="3238157"/>
            <a:ext cx="129920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576072">
              <a:spcAft>
                <a:spcPts val="600"/>
              </a:spcAft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PSA </a:t>
            </a:r>
          </a:p>
          <a:p>
            <a:pPr algn="ctr" defTabSz="576072">
              <a:spcAft>
                <a:spcPts val="600"/>
              </a:spcAft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blood test</a:t>
            </a:r>
            <a:endParaRPr lang="en-US" sz="2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EACE7B-1675-BE49-D70C-F357BDC699AF}"/>
              </a:ext>
            </a:extLst>
          </p:cNvPr>
          <p:cNvCxnSpPr>
            <a:cxnSpLocks/>
            <a:endCxn id="9" idx="4"/>
          </p:cNvCxnSpPr>
          <p:nvPr/>
        </p:nvCxnSpPr>
        <p:spPr>
          <a:xfrm>
            <a:off x="9774147" y="4560901"/>
            <a:ext cx="243714" cy="215315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13DB03-A5F2-DF0A-7B7F-FAED19BF6FF3}"/>
              </a:ext>
            </a:extLst>
          </p:cNvPr>
          <p:cNvCxnSpPr>
            <a:cxnSpLocks/>
          </p:cNvCxnSpPr>
          <p:nvPr/>
        </p:nvCxnSpPr>
        <p:spPr>
          <a:xfrm flipH="1">
            <a:off x="9974481" y="4040271"/>
            <a:ext cx="338501" cy="717326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441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FBBA5-AC23-A6B0-EDE3-B596ADB8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Root Cause analysis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E5341A-20E6-6822-3CE9-17387DD773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3510" y="467208"/>
            <a:ext cx="592358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7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FBBA5-AC23-A6B0-EDE3-B596ADB8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Root Cause analysis-Mental Health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D368CC19-09A3-153B-6CEA-D53637E1BE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96897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00CEDF2-826B-4EF6-E5AA-8B594A548FAC}"/>
              </a:ext>
            </a:extLst>
          </p:cNvPr>
          <p:cNvSpPr txBox="1"/>
          <p:nvPr/>
        </p:nvSpPr>
        <p:spPr>
          <a:xfrm>
            <a:off x="4779818" y="374073"/>
            <a:ext cx="67920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</a:rPr>
              <a:t>As a man thinks in his heart, so is he…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962D6-3AF9-89EC-A3D4-38215FC7FD57}"/>
              </a:ext>
            </a:extLst>
          </p:cNvPr>
          <p:cNvSpPr txBox="1"/>
          <p:nvPr/>
        </p:nvSpPr>
        <p:spPr>
          <a:xfrm>
            <a:off x="4644639" y="5607005"/>
            <a:ext cx="6666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“Biology doesn’t work if you don’t deal with the psychology first…”</a:t>
            </a:r>
          </a:p>
          <a:p>
            <a:r>
              <a:rPr lang="en-US" dirty="0"/>
              <a:t>“Buried feelings never die..”</a:t>
            </a:r>
          </a:p>
        </p:txBody>
      </p:sp>
    </p:spTree>
    <p:extLst>
      <p:ext uri="{BB962C8B-B14F-4D97-AF65-F5344CB8AC3E}">
        <p14:creationId xmlns:p14="http://schemas.microsoft.com/office/powerpoint/2010/main" val="1821992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FBBA5-AC23-A6B0-EDE3-B596ADB8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Root Cause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A6C1FE-222D-11B5-702A-37657008B1C1}"/>
              </a:ext>
            </a:extLst>
          </p:cNvPr>
          <p:cNvSpPr txBox="1"/>
          <p:nvPr/>
        </p:nvSpPr>
        <p:spPr>
          <a:xfrm>
            <a:off x="4241442" y="206255"/>
            <a:ext cx="7841226" cy="646330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b="1" u="sng" dirty="0"/>
              <a:t>Lab work</a:t>
            </a:r>
          </a:p>
          <a:p>
            <a:endParaRPr lang="en-US" dirty="0"/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G6PD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CBC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CMP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CRP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ESR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Iron/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tibc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/fer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B3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Selenium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Zinc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Copper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Vitamin D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IL 6, 8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CEA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Thyroid/iodine (in anyone with thyroid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hx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.)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Hormone panel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Homocysteine 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MTHFR (not needed if doing genetic testing)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Insulin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ANA w/reflex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Omegacheck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Cortisol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LDH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Alphagal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/food allergy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PT/INR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 125, 19, 15,- cancer 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markers for certain cancers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26.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PSA (when applicable)</a:t>
            </a: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27. VEG-F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Follow up labs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Any abnormalities from above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Relevant tumor markers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CBC, CMP, ESR, LDH, CRP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?Circulating tumor DNA 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sz="2000" b="1" dirty="0"/>
              <a:t>                            Natera</a:t>
            </a:r>
          </a:p>
          <a:p>
            <a:r>
              <a:rPr lang="en-US" sz="2000" b="1" dirty="0"/>
              <a:t>                  Exacta/</a:t>
            </a:r>
            <a:r>
              <a:rPr lang="en-US" sz="2000" b="1" dirty="0" err="1"/>
              <a:t>Naturagene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59545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48372</TotalTime>
  <Words>1106</Words>
  <Application>Microsoft Office PowerPoint</Application>
  <PresentationFormat>Widescreen</PresentationFormat>
  <Paragraphs>244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Algerian</vt:lpstr>
      <vt:lpstr>Aptos</vt:lpstr>
      <vt:lpstr>Aptos Display</vt:lpstr>
      <vt:lpstr>Arial</vt:lpstr>
      <vt:lpstr>Wingdings</vt:lpstr>
      <vt:lpstr>Office Theme</vt:lpstr>
      <vt:lpstr>An Holistic Approach to Cancer</vt:lpstr>
      <vt:lpstr>Outline</vt:lpstr>
      <vt:lpstr>What is Cancer?</vt:lpstr>
      <vt:lpstr>Why do we get cancer?</vt:lpstr>
      <vt:lpstr>Why holistic?</vt:lpstr>
      <vt:lpstr>Modern Preventative Measures</vt:lpstr>
      <vt:lpstr>Root Cause analysis</vt:lpstr>
      <vt:lpstr>Root Cause analysis-Mental Health</vt:lpstr>
      <vt:lpstr>Root Cause analysis</vt:lpstr>
      <vt:lpstr>Root Cause analysis - Toxins</vt:lpstr>
      <vt:lpstr>IV Therapies</vt:lpstr>
      <vt:lpstr>Adjunctive Therapies</vt:lpstr>
      <vt:lpstr>We Are What We Eat</vt:lpstr>
      <vt:lpstr>Fitness &amp; Fun</vt:lpstr>
      <vt:lpstr>Supplements</vt:lpstr>
      <vt:lpstr>Other things to consider</vt:lpstr>
      <vt:lpstr>Book Resources 540-613-1825</vt:lpstr>
      <vt:lpstr>Begging the question…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Holistic Approach to Cancer</dc:title>
  <dc:creator>Sarah Russell</dc:creator>
  <cp:lastModifiedBy>Sarah Russell</cp:lastModifiedBy>
  <cp:revision>33</cp:revision>
  <dcterms:created xsi:type="dcterms:W3CDTF">2023-12-26T20:11:26Z</dcterms:created>
  <dcterms:modified xsi:type="dcterms:W3CDTF">2026-07-17T00:22:01Z</dcterms:modified>
</cp:coreProperties>
</file>